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4.xml" ContentType="application/vnd.openxmlformats-officedocument.theme+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9.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2.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3.xml" ContentType="application/vnd.openxmlformats-officedocument.theme+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5.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37.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38.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39.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40.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41.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theme/theme42.xml" ContentType="application/vnd.openxmlformats-officedocument.theme+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theme/theme43.xml" ContentType="application/vnd.openxmlformats-officedocument.theme+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theme/theme44.xml" ContentType="application/vnd.openxmlformats-officedocument.theme+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theme/theme45.xml" ContentType="application/vnd.openxmlformats-officedocument.theme+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theme/theme46.xml" ContentType="application/vnd.openxmlformats-officedocument.theme+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theme/theme47.xml" ContentType="application/vnd.openxmlformats-officedocument.theme+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4.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theme/themeOverride5.xml" ContentType="application/vnd.openxmlformats-officedocument.themeOverr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9776" r:id="rId7"/>
    <p:sldMasterId id="2147489815" r:id="rId8"/>
    <p:sldMasterId id="2147489827" r:id="rId9"/>
    <p:sldMasterId id="2147489851" r:id="rId10"/>
    <p:sldMasterId id="2147489935" r:id="rId11"/>
    <p:sldMasterId id="2147489947" r:id="rId12"/>
    <p:sldMasterId id="2147489960" r:id="rId13"/>
    <p:sldMasterId id="2147489972" r:id="rId14"/>
    <p:sldMasterId id="2147489984" r:id="rId15"/>
    <p:sldMasterId id="2147489996" r:id="rId16"/>
    <p:sldMasterId id="2147490020" r:id="rId17"/>
    <p:sldMasterId id="2147490032" r:id="rId18"/>
    <p:sldMasterId id="2147490093" r:id="rId19"/>
    <p:sldMasterId id="2147490107" r:id="rId20"/>
    <p:sldMasterId id="2147490119" r:id="rId21"/>
    <p:sldMasterId id="2147490132" r:id="rId22"/>
    <p:sldMasterId id="2147490154" r:id="rId23"/>
    <p:sldMasterId id="2147490166" r:id="rId24"/>
    <p:sldMasterId id="2147490178" r:id="rId25"/>
    <p:sldMasterId id="2147490180" r:id="rId26"/>
    <p:sldMasterId id="2147490194" r:id="rId27"/>
    <p:sldMasterId id="2147490206" r:id="rId28"/>
    <p:sldMasterId id="2147490219" r:id="rId29"/>
    <p:sldMasterId id="2147490240" r:id="rId30"/>
    <p:sldMasterId id="2147490254" r:id="rId31"/>
    <p:sldMasterId id="2147490267" r:id="rId32"/>
    <p:sldMasterId id="2147490280" r:id="rId33"/>
    <p:sldMasterId id="2147490292" r:id="rId34"/>
    <p:sldMasterId id="2147490294" r:id="rId35"/>
    <p:sldMasterId id="2147490320" r:id="rId36"/>
    <p:sldMasterId id="2147490332" r:id="rId37"/>
    <p:sldMasterId id="2147490663" r:id="rId38"/>
    <p:sldMasterId id="2147490675" r:id="rId39"/>
    <p:sldMasterId id="2147490687" r:id="rId40"/>
    <p:sldMasterId id="2147490699" r:id="rId41"/>
    <p:sldMasterId id="2147490711" r:id="rId42"/>
    <p:sldMasterId id="2147490724" r:id="rId43"/>
    <p:sldMasterId id="2147490742" r:id="rId44"/>
    <p:sldMasterId id="2147490754" r:id="rId45"/>
    <p:sldMasterId id="2147490757" r:id="rId46"/>
    <p:sldMasterId id="2147490769" r:id="rId47"/>
    <p:sldMasterId id="2147490781" r:id="rId48"/>
  </p:sldMasterIdLst>
  <p:notesMasterIdLst>
    <p:notesMasterId r:id="rId361"/>
  </p:notesMasterIdLst>
  <p:sldIdLst>
    <p:sldId id="775" r:id="rId49"/>
    <p:sldId id="450" r:id="rId50"/>
    <p:sldId id="270" r:id="rId51"/>
    <p:sldId id="4990" r:id="rId52"/>
    <p:sldId id="4931" r:id="rId53"/>
    <p:sldId id="5004" r:id="rId54"/>
    <p:sldId id="5003" r:id="rId55"/>
    <p:sldId id="5002" r:id="rId56"/>
    <p:sldId id="5009" r:id="rId57"/>
    <p:sldId id="5010" r:id="rId58"/>
    <p:sldId id="5007" r:id="rId59"/>
    <p:sldId id="5006" r:id="rId60"/>
    <p:sldId id="5397" r:id="rId61"/>
    <p:sldId id="5403" r:id="rId62"/>
    <p:sldId id="5374" r:id="rId63"/>
    <p:sldId id="4971" r:id="rId64"/>
    <p:sldId id="4958" r:id="rId65"/>
    <p:sldId id="5024" r:id="rId66"/>
    <p:sldId id="5400" r:id="rId67"/>
    <p:sldId id="5026" r:id="rId68"/>
    <p:sldId id="5401" r:id="rId69"/>
    <p:sldId id="5402" r:id="rId70"/>
    <p:sldId id="4941" r:id="rId71"/>
    <p:sldId id="451" r:id="rId72"/>
    <p:sldId id="4102" r:id="rId73"/>
    <p:sldId id="965" r:id="rId74"/>
    <p:sldId id="966" r:id="rId75"/>
    <p:sldId id="967" r:id="rId76"/>
    <p:sldId id="968" r:id="rId77"/>
    <p:sldId id="969" r:id="rId78"/>
    <p:sldId id="970" r:id="rId79"/>
    <p:sldId id="971" r:id="rId80"/>
    <p:sldId id="972" r:id="rId81"/>
    <p:sldId id="973" r:id="rId82"/>
    <p:sldId id="974" r:id="rId83"/>
    <p:sldId id="2389" r:id="rId84"/>
    <p:sldId id="5298" r:id="rId85"/>
    <p:sldId id="5286" r:id="rId86"/>
    <p:sldId id="5287" r:id="rId87"/>
    <p:sldId id="5288" r:id="rId88"/>
    <p:sldId id="5289" r:id="rId89"/>
    <p:sldId id="5299" r:id="rId90"/>
    <p:sldId id="5300" r:id="rId91"/>
    <p:sldId id="5301" r:id="rId92"/>
    <p:sldId id="452" r:id="rId93"/>
    <p:sldId id="282" r:id="rId94"/>
    <p:sldId id="5290" r:id="rId95"/>
    <p:sldId id="5291" r:id="rId96"/>
    <p:sldId id="5292" r:id="rId97"/>
    <p:sldId id="5293" r:id="rId98"/>
    <p:sldId id="5294" r:id="rId99"/>
    <p:sldId id="5302" r:id="rId100"/>
    <p:sldId id="799" r:id="rId101"/>
    <p:sldId id="800" r:id="rId102"/>
    <p:sldId id="801" r:id="rId103"/>
    <p:sldId id="802" r:id="rId104"/>
    <p:sldId id="803" r:id="rId105"/>
    <p:sldId id="804" r:id="rId106"/>
    <p:sldId id="805" r:id="rId107"/>
    <p:sldId id="806" r:id="rId108"/>
    <p:sldId id="807" r:id="rId109"/>
    <p:sldId id="808" r:id="rId110"/>
    <p:sldId id="809" r:id="rId111"/>
    <p:sldId id="810" r:id="rId112"/>
    <p:sldId id="811" r:id="rId113"/>
    <p:sldId id="812" r:id="rId114"/>
    <p:sldId id="813" r:id="rId115"/>
    <p:sldId id="814" r:id="rId116"/>
    <p:sldId id="815" r:id="rId117"/>
    <p:sldId id="816" r:id="rId118"/>
    <p:sldId id="817" r:id="rId119"/>
    <p:sldId id="4885" r:id="rId120"/>
    <p:sldId id="4886" r:id="rId121"/>
    <p:sldId id="5201" r:id="rId122"/>
    <p:sldId id="798" r:id="rId123"/>
    <p:sldId id="5224" r:id="rId124"/>
    <p:sldId id="5225" r:id="rId125"/>
    <p:sldId id="5226" r:id="rId126"/>
    <p:sldId id="5227" r:id="rId127"/>
    <p:sldId id="5228" r:id="rId128"/>
    <p:sldId id="5229" r:id="rId129"/>
    <p:sldId id="5230" r:id="rId130"/>
    <p:sldId id="5231" r:id="rId131"/>
    <p:sldId id="5232" r:id="rId132"/>
    <p:sldId id="5233" r:id="rId133"/>
    <p:sldId id="5234" r:id="rId134"/>
    <p:sldId id="5235" r:id="rId135"/>
    <p:sldId id="5236" r:id="rId136"/>
    <p:sldId id="5237" r:id="rId137"/>
    <p:sldId id="5238" r:id="rId138"/>
    <p:sldId id="4887" r:id="rId139"/>
    <p:sldId id="5303" r:id="rId140"/>
    <p:sldId id="5304" r:id="rId141"/>
    <p:sldId id="5305" r:id="rId142"/>
    <p:sldId id="975" r:id="rId143"/>
    <p:sldId id="257" r:id="rId144"/>
    <p:sldId id="258" r:id="rId145"/>
    <p:sldId id="259" r:id="rId146"/>
    <p:sldId id="260" r:id="rId147"/>
    <p:sldId id="261" r:id="rId148"/>
    <p:sldId id="262" r:id="rId149"/>
    <p:sldId id="263" r:id="rId150"/>
    <p:sldId id="4888" r:id="rId151"/>
    <p:sldId id="4889" r:id="rId152"/>
    <p:sldId id="4903" r:id="rId153"/>
    <p:sldId id="426" r:id="rId154"/>
    <p:sldId id="480" r:id="rId155"/>
    <p:sldId id="481" r:id="rId156"/>
    <p:sldId id="482" r:id="rId157"/>
    <p:sldId id="483" r:id="rId158"/>
    <p:sldId id="301" r:id="rId159"/>
    <p:sldId id="302" r:id="rId160"/>
    <p:sldId id="303" r:id="rId161"/>
    <p:sldId id="469" r:id="rId162"/>
    <p:sldId id="453" r:id="rId163"/>
    <p:sldId id="5519" r:id="rId164"/>
    <p:sldId id="5417" r:id="rId165"/>
    <p:sldId id="5418" r:id="rId166"/>
    <p:sldId id="5416" r:id="rId167"/>
    <p:sldId id="5419" r:id="rId168"/>
    <p:sldId id="5415" r:id="rId169"/>
    <p:sldId id="3734" r:id="rId170"/>
    <p:sldId id="4204" r:id="rId171"/>
    <p:sldId id="4202" r:id="rId172"/>
    <p:sldId id="4205" r:id="rId173"/>
    <p:sldId id="4925" r:id="rId174"/>
    <p:sldId id="454" r:id="rId175"/>
    <p:sldId id="455" r:id="rId176"/>
    <p:sldId id="997" r:id="rId177"/>
    <p:sldId id="4050" r:id="rId178"/>
    <p:sldId id="4051" r:id="rId179"/>
    <p:sldId id="4052" r:id="rId180"/>
    <p:sldId id="4053" r:id="rId181"/>
    <p:sldId id="5507" r:id="rId182"/>
    <p:sldId id="4054" r:id="rId183"/>
    <p:sldId id="5508" r:id="rId184"/>
    <p:sldId id="4055" r:id="rId185"/>
    <p:sldId id="5509" r:id="rId186"/>
    <p:sldId id="4056" r:id="rId187"/>
    <p:sldId id="5511" r:id="rId188"/>
    <p:sldId id="5510" r:id="rId189"/>
    <p:sldId id="5512" r:id="rId190"/>
    <p:sldId id="5513" r:id="rId191"/>
    <p:sldId id="5514" r:id="rId192"/>
    <p:sldId id="5515" r:id="rId193"/>
    <p:sldId id="5516" r:id="rId194"/>
    <p:sldId id="5517" r:id="rId195"/>
    <p:sldId id="5518" r:id="rId196"/>
    <p:sldId id="851" r:id="rId197"/>
    <p:sldId id="4890" r:id="rId198"/>
    <p:sldId id="5420" r:id="rId199"/>
    <p:sldId id="425" r:id="rId200"/>
    <p:sldId id="5421" r:id="rId201"/>
    <p:sldId id="5422" r:id="rId202"/>
    <p:sldId id="5406" r:id="rId203"/>
    <p:sldId id="1311" r:id="rId204"/>
    <p:sldId id="663" r:id="rId205"/>
    <p:sldId id="664" r:id="rId206"/>
    <p:sldId id="665" r:id="rId207"/>
    <p:sldId id="666" r:id="rId208"/>
    <p:sldId id="667" r:id="rId209"/>
    <p:sldId id="668" r:id="rId210"/>
    <p:sldId id="669" r:id="rId211"/>
    <p:sldId id="670" r:id="rId212"/>
    <p:sldId id="671" r:id="rId213"/>
    <p:sldId id="672" r:id="rId214"/>
    <p:sldId id="673" r:id="rId215"/>
    <p:sldId id="674" r:id="rId216"/>
    <p:sldId id="675" r:id="rId217"/>
    <p:sldId id="676" r:id="rId218"/>
    <p:sldId id="677" r:id="rId219"/>
    <p:sldId id="4891" r:id="rId220"/>
    <p:sldId id="5315" r:id="rId221"/>
    <p:sldId id="680" r:id="rId222"/>
    <p:sldId id="681" r:id="rId223"/>
    <p:sldId id="682" r:id="rId224"/>
    <p:sldId id="683" r:id="rId225"/>
    <p:sldId id="684" r:id="rId226"/>
    <p:sldId id="685" r:id="rId227"/>
    <p:sldId id="686" r:id="rId228"/>
    <p:sldId id="687" r:id="rId229"/>
    <p:sldId id="688" r:id="rId230"/>
    <p:sldId id="689" r:id="rId231"/>
    <p:sldId id="690" r:id="rId232"/>
    <p:sldId id="691" r:id="rId233"/>
    <p:sldId id="692" r:id="rId234"/>
    <p:sldId id="693" r:id="rId235"/>
    <p:sldId id="694" r:id="rId236"/>
    <p:sldId id="695" r:id="rId237"/>
    <p:sldId id="696" r:id="rId238"/>
    <p:sldId id="697" r:id="rId239"/>
    <p:sldId id="698" r:id="rId240"/>
    <p:sldId id="699" r:id="rId241"/>
    <p:sldId id="4892" r:id="rId242"/>
    <p:sldId id="4893" r:id="rId243"/>
    <p:sldId id="383" r:id="rId244"/>
    <p:sldId id="384" r:id="rId245"/>
    <p:sldId id="618" r:id="rId246"/>
    <p:sldId id="854" r:id="rId247"/>
    <p:sldId id="855" r:id="rId248"/>
    <p:sldId id="856" r:id="rId249"/>
    <p:sldId id="857" r:id="rId250"/>
    <p:sldId id="858" r:id="rId251"/>
    <p:sldId id="859" r:id="rId252"/>
    <p:sldId id="860" r:id="rId253"/>
    <p:sldId id="861" r:id="rId254"/>
    <p:sldId id="862" r:id="rId255"/>
    <p:sldId id="863" r:id="rId256"/>
    <p:sldId id="977" r:id="rId257"/>
    <p:sldId id="4894" r:id="rId258"/>
    <p:sldId id="1204" r:id="rId259"/>
    <p:sldId id="890" r:id="rId260"/>
    <p:sldId id="891" r:id="rId261"/>
    <p:sldId id="892" r:id="rId262"/>
    <p:sldId id="893" r:id="rId263"/>
    <p:sldId id="894" r:id="rId264"/>
    <p:sldId id="895" r:id="rId265"/>
    <p:sldId id="896" r:id="rId266"/>
    <p:sldId id="897" r:id="rId267"/>
    <p:sldId id="4895" r:id="rId268"/>
    <p:sldId id="4896" r:id="rId269"/>
    <p:sldId id="456" r:id="rId270"/>
    <p:sldId id="1025" r:id="rId271"/>
    <p:sldId id="901" r:id="rId272"/>
    <p:sldId id="902" r:id="rId273"/>
    <p:sldId id="903" r:id="rId274"/>
    <p:sldId id="904" r:id="rId275"/>
    <p:sldId id="905" r:id="rId276"/>
    <p:sldId id="906" r:id="rId277"/>
    <p:sldId id="907" r:id="rId278"/>
    <p:sldId id="908" r:id="rId279"/>
    <p:sldId id="909" r:id="rId280"/>
    <p:sldId id="910" r:id="rId281"/>
    <p:sldId id="911" r:id="rId282"/>
    <p:sldId id="912" r:id="rId283"/>
    <p:sldId id="913" r:id="rId284"/>
    <p:sldId id="914" r:id="rId285"/>
    <p:sldId id="915" r:id="rId286"/>
    <p:sldId id="916" r:id="rId287"/>
    <p:sldId id="4897" r:id="rId288"/>
    <p:sldId id="4898" r:id="rId289"/>
    <p:sldId id="364" r:id="rId290"/>
    <p:sldId id="920" r:id="rId291"/>
    <p:sldId id="921" r:id="rId292"/>
    <p:sldId id="922" r:id="rId293"/>
    <p:sldId id="923" r:id="rId294"/>
    <p:sldId id="924" r:id="rId295"/>
    <p:sldId id="925" r:id="rId296"/>
    <p:sldId id="926" r:id="rId297"/>
    <p:sldId id="927" r:id="rId298"/>
    <p:sldId id="928" r:id="rId299"/>
    <p:sldId id="929" r:id="rId300"/>
    <p:sldId id="930" r:id="rId301"/>
    <p:sldId id="931" r:id="rId302"/>
    <p:sldId id="932" r:id="rId303"/>
    <p:sldId id="933" r:id="rId304"/>
    <p:sldId id="934" r:id="rId305"/>
    <p:sldId id="935" r:id="rId306"/>
    <p:sldId id="936" r:id="rId307"/>
    <p:sldId id="937" r:id="rId308"/>
    <p:sldId id="4899" r:id="rId309"/>
    <p:sldId id="4900" r:id="rId310"/>
    <p:sldId id="5307" r:id="rId311"/>
    <p:sldId id="5308" r:id="rId312"/>
    <p:sldId id="5309" r:id="rId313"/>
    <p:sldId id="457" r:id="rId314"/>
    <p:sldId id="1027" r:id="rId315"/>
    <p:sldId id="941" r:id="rId316"/>
    <p:sldId id="942" r:id="rId317"/>
    <p:sldId id="943" r:id="rId318"/>
    <p:sldId id="944" r:id="rId319"/>
    <p:sldId id="945" r:id="rId320"/>
    <p:sldId id="946" r:id="rId321"/>
    <p:sldId id="947" r:id="rId322"/>
    <p:sldId id="948" r:id="rId323"/>
    <p:sldId id="949" r:id="rId324"/>
    <p:sldId id="950" r:id="rId325"/>
    <p:sldId id="951" r:id="rId326"/>
    <p:sldId id="952" r:id="rId327"/>
    <p:sldId id="953" r:id="rId328"/>
    <p:sldId id="954" r:id="rId329"/>
    <p:sldId id="955" r:id="rId330"/>
    <p:sldId id="956" r:id="rId331"/>
    <p:sldId id="957" r:id="rId332"/>
    <p:sldId id="958" r:id="rId333"/>
    <p:sldId id="4901" r:id="rId334"/>
    <p:sldId id="4902" r:id="rId335"/>
    <p:sldId id="385" r:id="rId336"/>
    <p:sldId id="5297" r:id="rId337"/>
    <p:sldId id="375" r:id="rId338"/>
    <p:sldId id="5316" r:id="rId339"/>
    <p:sldId id="377" r:id="rId340"/>
    <p:sldId id="5310" r:id="rId341"/>
    <p:sldId id="5311" r:id="rId342"/>
    <p:sldId id="5312" r:id="rId343"/>
    <p:sldId id="271" r:id="rId344"/>
    <p:sldId id="5313" r:id="rId345"/>
    <p:sldId id="3732" r:id="rId346"/>
    <p:sldId id="5314" r:id="rId347"/>
    <p:sldId id="1270" r:id="rId348"/>
    <p:sldId id="4046" r:id="rId349"/>
    <p:sldId id="5239" r:id="rId350"/>
    <p:sldId id="605" r:id="rId351"/>
    <p:sldId id="606" r:id="rId352"/>
    <p:sldId id="607" r:id="rId353"/>
    <p:sldId id="608" r:id="rId354"/>
    <p:sldId id="609" r:id="rId355"/>
    <p:sldId id="610" r:id="rId356"/>
    <p:sldId id="611" r:id="rId357"/>
    <p:sldId id="612" r:id="rId358"/>
    <p:sldId id="416" r:id="rId359"/>
    <p:sldId id="4045" r:id="rId36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270"/>
            <p14:sldId id="4990"/>
            <p14:sldId id="4931"/>
            <p14:sldId id="5004"/>
            <p14:sldId id="5003"/>
            <p14:sldId id="5002"/>
            <p14:sldId id="5009"/>
            <p14:sldId id="5010"/>
            <p14:sldId id="5007"/>
            <p14:sldId id="5006"/>
            <p14:sldId id="5397"/>
            <p14:sldId id="5403"/>
            <p14:sldId id="5374"/>
            <p14:sldId id="4971"/>
            <p14:sldId id="4958"/>
            <p14:sldId id="5024"/>
            <p14:sldId id="5400"/>
            <p14:sldId id="5026"/>
            <p14:sldId id="5401"/>
            <p14:sldId id="5402"/>
            <p14:sldId id="4941"/>
            <p14:sldId id="451"/>
            <p14:sldId id="4102"/>
            <p14:sldId id="965"/>
            <p14:sldId id="966"/>
            <p14:sldId id="967"/>
            <p14:sldId id="968"/>
            <p14:sldId id="969"/>
            <p14:sldId id="970"/>
            <p14:sldId id="971"/>
            <p14:sldId id="972"/>
            <p14:sldId id="973"/>
            <p14:sldId id="974"/>
            <p14:sldId id="2389"/>
            <p14:sldId id="5298"/>
            <p14:sldId id="5286"/>
            <p14:sldId id="5287"/>
            <p14:sldId id="5288"/>
            <p14:sldId id="5289"/>
            <p14:sldId id="5299"/>
            <p14:sldId id="5300"/>
            <p14:sldId id="5301"/>
            <p14:sldId id="452"/>
            <p14:sldId id="282"/>
            <p14:sldId id="5290"/>
            <p14:sldId id="5291"/>
            <p14:sldId id="5292"/>
            <p14:sldId id="5293"/>
            <p14:sldId id="5294"/>
            <p14:sldId id="5302"/>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4885"/>
            <p14:sldId id="4886"/>
            <p14:sldId id="5201"/>
            <p14:sldId id="798"/>
            <p14:sldId id="5224"/>
            <p14:sldId id="5225"/>
            <p14:sldId id="5226"/>
            <p14:sldId id="5227"/>
            <p14:sldId id="5228"/>
            <p14:sldId id="5229"/>
            <p14:sldId id="5230"/>
            <p14:sldId id="5231"/>
            <p14:sldId id="5232"/>
            <p14:sldId id="5233"/>
            <p14:sldId id="5234"/>
            <p14:sldId id="5235"/>
            <p14:sldId id="5236"/>
            <p14:sldId id="5237"/>
            <p14:sldId id="5238"/>
            <p14:sldId id="4887"/>
            <p14:sldId id="5303"/>
            <p14:sldId id="5304"/>
            <p14:sldId id="5305"/>
            <p14:sldId id="975"/>
            <p14:sldId id="257"/>
            <p14:sldId id="258"/>
            <p14:sldId id="259"/>
            <p14:sldId id="260"/>
            <p14:sldId id="261"/>
            <p14:sldId id="262"/>
            <p14:sldId id="263"/>
            <p14:sldId id="4888"/>
            <p14:sldId id="4889"/>
            <p14:sldId id="4903"/>
            <p14:sldId id="426"/>
            <p14:sldId id="480"/>
            <p14:sldId id="481"/>
            <p14:sldId id="482"/>
            <p14:sldId id="483"/>
            <p14:sldId id="301"/>
            <p14:sldId id="302"/>
            <p14:sldId id="303"/>
            <p14:sldId id="469"/>
            <p14:sldId id="453"/>
            <p14:sldId id="5519"/>
            <p14:sldId id="5417"/>
            <p14:sldId id="5418"/>
            <p14:sldId id="5416"/>
            <p14:sldId id="5419"/>
            <p14:sldId id="5415"/>
            <p14:sldId id="3734"/>
            <p14:sldId id="4204"/>
            <p14:sldId id="4202"/>
            <p14:sldId id="4205"/>
            <p14:sldId id="4925"/>
            <p14:sldId id="454"/>
            <p14:sldId id="455"/>
            <p14:sldId id="997"/>
            <p14:sldId id="4050"/>
            <p14:sldId id="4051"/>
            <p14:sldId id="4052"/>
            <p14:sldId id="4053"/>
            <p14:sldId id="5507"/>
            <p14:sldId id="4054"/>
            <p14:sldId id="5508"/>
            <p14:sldId id="4055"/>
            <p14:sldId id="5509"/>
            <p14:sldId id="4056"/>
            <p14:sldId id="5511"/>
            <p14:sldId id="5510"/>
            <p14:sldId id="5512"/>
            <p14:sldId id="5513"/>
            <p14:sldId id="5514"/>
            <p14:sldId id="5515"/>
            <p14:sldId id="5516"/>
            <p14:sldId id="5517"/>
            <p14:sldId id="5518"/>
            <p14:sldId id="851"/>
            <p14:sldId id="4890"/>
            <p14:sldId id="5420"/>
            <p14:sldId id="425"/>
            <p14:sldId id="5421"/>
            <p14:sldId id="5422"/>
            <p14:sldId id="5406"/>
            <p14:sldId id="1311"/>
            <p14:sldId id="663"/>
            <p14:sldId id="664"/>
            <p14:sldId id="665"/>
            <p14:sldId id="666"/>
            <p14:sldId id="667"/>
            <p14:sldId id="668"/>
            <p14:sldId id="669"/>
            <p14:sldId id="670"/>
            <p14:sldId id="671"/>
            <p14:sldId id="672"/>
            <p14:sldId id="673"/>
            <p14:sldId id="674"/>
            <p14:sldId id="675"/>
            <p14:sldId id="676"/>
            <p14:sldId id="677"/>
            <p14:sldId id="4891"/>
            <p14:sldId id="5315"/>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4892"/>
            <p14:sldId id="4893"/>
            <p14:sldId id="383"/>
            <p14:sldId id="384"/>
            <p14:sldId id="618"/>
            <p14:sldId id="854"/>
            <p14:sldId id="855"/>
            <p14:sldId id="856"/>
            <p14:sldId id="857"/>
            <p14:sldId id="858"/>
            <p14:sldId id="859"/>
            <p14:sldId id="860"/>
            <p14:sldId id="861"/>
            <p14:sldId id="862"/>
            <p14:sldId id="863"/>
            <p14:sldId id="977"/>
            <p14:sldId id="4894"/>
            <p14:sldId id="1204"/>
            <p14:sldId id="890"/>
            <p14:sldId id="891"/>
            <p14:sldId id="892"/>
            <p14:sldId id="893"/>
            <p14:sldId id="894"/>
            <p14:sldId id="895"/>
            <p14:sldId id="896"/>
            <p14:sldId id="897"/>
            <p14:sldId id="4895"/>
            <p14:sldId id="4896"/>
            <p14:sldId id="456"/>
            <p14:sldId id="1025"/>
            <p14:sldId id="901"/>
            <p14:sldId id="902"/>
            <p14:sldId id="903"/>
            <p14:sldId id="904"/>
            <p14:sldId id="905"/>
            <p14:sldId id="906"/>
            <p14:sldId id="907"/>
            <p14:sldId id="908"/>
            <p14:sldId id="909"/>
            <p14:sldId id="910"/>
            <p14:sldId id="911"/>
            <p14:sldId id="912"/>
            <p14:sldId id="913"/>
            <p14:sldId id="914"/>
            <p14:sldId id="915"/>
            <p14:sldId id="916"/>
            <p14:sldId id="4897"/>
            <p14:sldId id="4898"/>
            <p14:sldId id="364"/>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4899"/>
            <p14:sldId id="4900"/>
            <p14:sldId id="5307"/>
            <p14:sldId id="5308"/>
            <p14:sldId id="5309"/>
            <p14:sldId id="457"/>
            <p14:sldId id="1027"/>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4901"/>
            <p14:sldId id="4902"/>
            <p14:sldId id="385"/>
            <p14:sldId id="5297"/>
            <p14:sldId id="375"/>
            <p14:sldId id="5316"/>
            <p14:sldId id="377"/>
            <p14:sldId id="5310"/>
          </p14:sldIdLst>
        </p14:section>
        <p14:section name="Conclusion" id="{531123C8-FA67-BF46-A250-D4496D33BE77}">
          <p14:sldIdLst>
            <p14:sldId id="5311"/>
            <p14:sldId id="5312"/>
            <p14:sldId id="271"/>
            <p14:sldId id="5313"/>
            <p14:sldId id="3732"/>
            <p14:sldId id="5314"/>
            <p14:sldId id="1270"/>
            <p14:sldId id="4046"/>
          </p14:sldIdLst>
        </p14:section>
        <p14:section name="Supplements" id="{C9F0F97C-D317-6042-B47D-F366F8A39E84}">
          <p14:sldIdLst>
            <p14:sldId id="5239"/>
            <p14:sldId id="605"/>
            <p14:sldId id="606"/>
            <p14:sldId id="607"/>
            <p14:sldId id="608"/>
            <p14:sldId id="609"/>
            <p14:sldId id="610"/>
            <p14:sldId id="611"/>
            <p14:sldId id="612"/>
            <p14:sldId id="41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43" autoAdjust="0"/>
    <p:restoredTop sz="66302" autoAdjust="0"/>
  </p:normalViewPr>
  <p:slideViewPr>
    <p:cSldViewPr>
      <p:cViewPr varScale="1">
        <p:scale>
          <a:sx n="89" d="100"/>
          <a:sy n="89" d="100"/>
        </p:scale>
        <p:origin x="184" y="408"/>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99" Type="http://schemas.openxmlformats.org/officeDocument/2006/relationships/slide" Target="slides/slide251.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324" Type="http://schemas.openxmlformats.org/officeDocument/2006/relationships/slide" Target="slides/slide276.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335" Type="http://schemas.openxmlformats.org/officeDocument/2006/relationships/slide" Target="slides/slide287.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304" Type="http://schemas.openxmlformats.org/officeDocument/2006/relationships/slide" Target="slides/slide256.xml"/><Relationship Id="rId346" Type="http://schemas.openxmlformats.org/officeDocument/2006/relationships/slide" Target="slides/slide298.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12" Type="http://schemas.openxmlformats.org/officeDocument/2006/relationships/slideMaster" Target="slideMasters/slideMaster12.xml"/><Relationship Id="rId108" Type="http://schemas.openxmlformats.org/officeDocument/2006/relationships/slide" Target="slides/slide60.xml"/><Relationship Id="rId315" Type="http://schemas.openxmlformats.org/officeDocument/2006/relationships/slide" Target="slides/slide267.xml"/><Relationship Id="rId357" Type="http://schemas.openxmlformats.org/officeDocument/2006/relationships/slide" Target="slides/slide309.xml"/><Relationship Id="rId54" Type="http://schemas.openxmlformats.org/officeDocument/2006/relationships/slide" Target="slides/slide6.xml"/><Relationship Id="rId96" Type="http://schemas.openxmlformats.org/officeDocument/2006/relationships/slide" Target="slides/slide48.xml"/><Relationship Id="rId161" Type="http://schemas.openxmlformats.org/officeDocument/2006/relationships/slide" Target="slides/slide113.xml"/><Relationship Id="rId217" Type="http://schemas.openxmlformats.org/officeDocument/2006/relationships/slide" Target="slides/slide169.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326" Type="http://schemas.openxmlformats.org/officeDocument/2006/relationships/slide" Target="slides/slide278.xml"/><Relationship Id="rId65" Type="http://schemas.openxmlformats.org/officeDocument/2006/relationships/slide" Target="slides/slide17.xml"/><Relationship Id="rId130" Type="http://schemas.openxmlformats.org/officeDocument/2006/relationships/slide" Target="slides/slide82.xml"/><Relationship Id="rId172" Type="http://schemas.openxmlformats.org/officeDocument/2006/relationships/slide" Target="slides/slide124.xml"/><Relationship Id="rId228" Type="http://schemas.openxmlformats.org/officeDocument/2006/relationships/slide" Target="slides/slide180.xml"/><Relationship Id="rId281" Type="http://schemas.openxmlformats.org/officeDocument/2006/relationships/slide" Target="slides/slide233.xml"/><Relationship Id="rId337" Type="http://schemas.openxmlformats.org/officeDocument/2006/relationships/slide" Target="slides/slide289.xml"/><Relationship Id="rId34" Type="http://schemas.openxmlformats.org/officeDocument/2006/relationships/slideMaster" Target="slideMasters/slideMaster34.xml"/><Relationship Id="rId76" Type="http://schemas.openxmlformats.org/officeDocument/2006/relationships/slide" Target="slides/slide28.xml"/><Relationship Id="rId141" Type="http://schemas.openxmlformats.org/officeDocument/2006/relationships/slide" Target="slides/slide93.xml"/><Relationship Id="rId7" Type="http://schemas.openxmlformats.org/officeDocument/2006/relationships/slideMaster" Target="slideMasters/slideMaster7.xml"/><Relationship Id="rId183" Type="http://schemas.openxmlformats.org/officeDocument/2006/relationships/slide" Target="slides/slide135.xml"/><Relationship Id="rId239" Type="http://schemas.openxmlformats.org/officeDocument/2006/relationships/slide" Target="slides/slide191.xml"/><Relationship Id="rId250" Type="http://schemas.openxmlformats.org/officeDocument/2006/relationships/slide" Target="slides/slide202.xml"/><Relationship Id="rId292" Type="http://schemas.openxmlformats.org/officeDocument/2006/relationships/slide" Target="slides/slide244.xml"/><Relationship Id="rId306" Type="http://schemas.openxmlformats.org/officeDocument/2006/relationships/slide" Target="slides/slide258.xml"/><Relationship Id="rId45" Type="http://schemas.openxmlformats.org/officeDocument/2006/relationships/slideMaster" Target="slideMasters/slideMaster45.xml"/><Relationship Id="rId87" Type="http://schemas.openxmlformats.org/officeDocument/2006/relationships/slide" Target="slides/slide39.xml"/><Relationship Id="rId110" Type="http://schemas.openxmlformats.org/officeDocument/2006/relationships/slide" Target="slides/slide62.xml"/><Relationship Id="rId348" Type="http://schemas.openxmlformats.org/officeDocument/2006/relationships/slide" Target="slides/slide300.xml"/><Relationship Id="rId152" Type="http://schemas.openxmlformats.org/officeDocument/2006/relationships/slide" Target="slides/slide104.xml"/><Relationship Id="rId194" Type="http://schemas.openxmlformats.org/officeDocument/2006/relationships/slide" Target="slides/slide146.xml"/><Relationship Id="rId208" Type="http://schemas.openxmlformats.org/officeDocument/2006/relationships/slide" Target="slides/slide160.xml"/><Relationship Id="rId261" Type="http://schemas.openxmlformats.org/officeDocument/2006/relationships/slide" Target="slides/slide213.xml"/><Relationship Id="rId14" Type="http://schemas.openxmlformats.org/officeDocument/2006/relationships/slideMaster" Target="slideMasters/slideMaster14.xml"/><Relationship Id="rId56" Type="http://schemas.openxmlformats.org/officeDocument/2006/relationships/slide" Target="slides/slide8.xml"/><Relationship Id="rId317" Type="http://schemas.openxmlformats.org/officeDocument/2006/relationships/slide" Target="slides/slide269.xml"/><Relationship Id="rId359" Type="http://schemas.openxmlformats.org/officeDocument/2006/relationships/slide" Target="slides/slide311.xml"/><Relationship Id="rId98" Type="http://schemas.openxmlformats.org/officeDocument/2006/relationships/slide" Target="slides/slide50.xml"/><Relationship Id="rId121" Type="http://schemas.openxmlformats.org/officeDocument/2006/relationships/slide" Target="slides/slide73.xml"/><Relationship Id="rId163" Type="http://schemas.openxmlformats.org/officeDocument/2006/relationships/slide" Target="slides/slide115.xml"/><Relationship Id="rId219" Type="http://schemas.openxmlformats.org/officeDocument/2006/relationships/slide" Target="slides/slide171.xml"/><Relationship Id="rId230" Type="http://schemas.openxmlformats.org/officeDocument/2006/relationships/slide" Target="slides/slide182.xml"/><Relationship Id="rId25" Type="http://schemas.openxmlformats.org/officeDocument/2006/relationships/slideMaster" Target="slideMasters/slideMaster25.xml"/><Relationship Id="rId67" Type="http://schemas.openxmlformats.org/officeDocument/2006/relationships/slide" Target="slides/slide19.xml"/><Relationship Id="rId272" Type="http://schemas.openxmlformats.org/officeDocument/2006/relationships/slide" Target="slides/slide224.xml"/><Relationship Id="rId328" Type="http://schemas.openxmlformats.org/officeDocument/2006/relationships/slide" Target="slides/slide280.xml"/><Relationship Id="rId132" Type="http://schemas.openxmlformats.org/officeDocument/2006/relationships/slide" Target="slides/slide84.xml"/><Relationship Id="rId174" Type="http://schemas.openxmlformats.org/officeDocument/2006/relationships/slide" Target="slides/slide126.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318" Type="http://schemas.openxmlformats.org/officeDocument/2006/relationships/slide" Target="slides/slide270.xml"/><Relationship Id="rId339" Type="http://schemas.openxmlformats.org/officeDocument/2006/relationships/slide" Target="slides/slide291.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350" Type="http://schemas.openxmlformats.org/officeDocument/2006/relationships/slide" Target="slides/slide302.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294" Type="http://schemas.openxmlformats.org/officeDocument/2006/relationships/slide" Target="slides/slide246.xml"/><Relationship Id="rId308" Type="http://schemas.openxmlformats.org/officeDocument/2006/relationships/slide" Target="slides/slide260.xml"/><Relationship Id="rId329" Type="http://schemas.openxmlformats.org/officeDocument/2006/relationships/slide" Target="slides/slide281.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340" Type="http://schemas.openxmlformats.org/officeDocument/2006/relationships/slide" Target="slides/slide292.xml"/><Relationship Id="rId361" Type="http://schemas.openxmlformats.org/officeDocument/2006/relationships/notesMaster" Target="notesMasters/notesMaster1.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slide" Target="slides/slide236.xml"/><Relationship Id="rId319" Type="http://schemas.openxmlformats.org/officeDocument/2006/relationships/slide" Target="slides/slide271.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330" Type="http://schemas.openxmlformats.org/officeDocument/2006/relationships/slide" Target="slides/slide282.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351" Type="http://schemas.openxmlformats.org/officeDocument/2006/relationships/slide" Target="slides/slide303.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95" Type="http://schemas.openxmlformats.org/officeDocument/2006/relationships/slide" Target="slides/slide247.xml"/><Relationship Id="rId309" Type="http://schemas.openxmlformats.org/officeDocument/2006/relationships/slide" Target="slides/slide26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320" Type="http://schemas.openxmlformats.org/officeDocument/2006/relationships/slide" Target="slides/slide272.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341" Type="http://schemas.openxmlformats.org/officeDocument/2006/relationships/slide" Target="slides/slide293.xml"/><Relationship Id="rId362" Type="http://schemas.openxmlformats.org/officeDocument/2006/relationships/presProps" Target="presProps.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slide" Target="slides/slide2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310" Type="http://schemas.openxmlformats.org/officeDocument/2006/relationships/slide" Target="slides/slide262.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331" Type="http://schemas.openxmlformats.org/officeDocument/2006/relationships/slide" Target="slides/slide283.xml"/><Relationship Id="rId352" Type="http://schemas.openxmlformats.org/officeDocument/2006/relationships/slide" Target="slides/slide304.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296" Type="http://schemas.openxmlformats.org/officeDocument/2006/relationships/slide" Target="slides/slide248.xml"/><Relationship Id="rId300" Type="http://schemas.openxmlformats.org/officeDocument/2006/relationships/slide" Target="slides/slide252.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321" Type="http://schemas.openxmlformats.org/officeDocument/2006/relationships/slide" Target="slides/slide273.xml"/><Relationship Id="rId342" Type="http://schemas.openxmlformats.org/officeDocument/2006/relationships/slide" Target="slides/slide294.xml"/><Relationship Id="rId363" Type="http://schemas.openxmlformats.org/officeDocument/2006/relationships/viewProps" Target="viewProps.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slide" Target="slides/slide238.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311" Type="http://schemas.openxmlformats.org/officeDocument/2006/relationships/slide" Target="slides/slide263.xml"/><Relationship Id="rId332" Type="http://schemas.openxmlformats.org/officeDocument/2006/relationships/slide" Target="slides/slide284.xml"/><Relationship Id="rId353" Type="http://schemas.openxmlformats.org/officeDocument/2006/relationships/slide" Target="slides/slide305.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slide" Target="slides/slide24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301" Type="http://schemas.openxmlformats.org/officeDocument/2006/relationships/slide" Target="slides/slide253.xml"/><Relationship Id="rId322" Type="http://schemas.openxmlformats.org/officeDocument/2006/relationships/slide" Target="slides/slide274.xml"/><Relationship Id="rId343" Type="http://schemas.openxmlformats.org/officeDocument/2006/relationships/slide" Target="slides/slide295.xml"/><Relationship Id="rId364" Type="http://schemas.openxmlformats.org/officeDocument/2006/relationships/theme" Target="theme/theme1.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312" Type="http://schemas.openxmlformats.org/officeDocument/2006/relationships/slide" Target="slides/slide264.xml"/><Relationship Id="rId333" Type="http://schemas.openxmlformats.org/officeDocument/2006/relationships/slide" Target="slides/slide285.xml"/><Relationship Id="rId354" Type="http://schemas.openxmlformats.org/officeDocument/2006/relationships/slide" Target="slides/slide306.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slide" Target="slides/slide250.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302" Type="http://schemas.openxmlformats.org/officeDocument/2006/relationships/slide" Target="slides/slide254.xml"/><Relationship Id="rId323" Type="http://schemas.openxmlformats.org/officeDocument/2006/relationships/slide" Target="slides/slide275.xml"/><Relationship Id="rId344" Type="http://schemas.openxmlformats.org/officeDocument/2006/relationships/slide" Target="slides/slide2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365" Type="http://schemas.openxmlformats.org/officeDocument/2006/relationships/tableStyles" Target="tableStyles.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106" Type="http://schemas.openxmlformats.org/officeDocument/2006/relationships/slide" Target="slides/slide58.xml"/><Relationship Id="rId127" Type="http://schemas.openxmlformats.org/officeDocument/2006/relationships/slide" Target="slides/slide79.xml"/><Relationship Id="rId313" Type="http://schemas.openxmlformats.org/officeDocument/2006/relationships/slide" Target="slides/slide2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334" Type="http://schemas.openxmlformats.org/officeDocument/2006/relationships/slide" Target="slides/slide286.xml"/><Relationship Id="rId355" Type="http://schemas.openxmlformats.org/officeDocument/2006/relationships/slide" Target="slides/slide307.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303" Type="http://schemas.openxmlformats.org/officeDocument/2006/relationships/slide" Target="slides/slide255.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345" Type="http://schemas.openxmlformats.org/officeDocument/2006/relationships/slide" Target="slides/slide297.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slide" Target="slides/slide241.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314" Type="http://schemas.openxmlformats.org/officeDocument/2006/relationships/slide" Target="slides/slide266.xml"/><Relationship Id="rId356" Type="http://schemas.openxmlformats.org/officeDocument/2006/relationships/slide" Target="slides/slide308.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325" Type="http://schemas.openxmlformats.org/officeDocument/2006/relationships/slide" Target="slides/slide277.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 Id="rId336" Type="http://schemas.openxmlformats.org/officeDocument/2006/relationships/slide" Target="slides/slide288.xml"/><Relationship Id="rId75" Type="http://schemas.openxmlformats.org/officeDocument/2006/relationships/slide" Target="slides/slide27.xml"/><Relationship Id="rId140" Type="http://schemas.openxmlformats.org/officeDocument/2006/relationships/slide" Target="slides/slide92.xml"/><Relationship Id="rId182" Type="http://schemas.openxmlformats.org/officeDocument/2006/relationships/slide" Target="slides/slide134.xml"/><Relationship Id="rId6" Type="http://schemas.openxmlformats.org/officeDocument/2006/relationships/slideMaster" Target="slideMasters/slideMaster6.xml"/><Relationship Id="rId238" Type="http://schemas.openxmlformats.org/officeDocument/2006/relationships/slide" Target="slides/slide190.xml"/><Relationship Id="rId291" Type="http://schemas.openxmlformats.org/officeDocument/2006/relationships/slide" Target="slides/slide243.xml"/><Relationship Id="rId305" Type="http://schemas.openxmlformats.org/officeDocument/2006/relationships/slide" Target="slides/slide257.xml"/><Relationship Id="rId347" Type="http://schemas.openxmlformats.org/officeDocument/2006/relationships/slide" Target="slides/slide299.xml"/><Relationship Id="rId44" Type="http://schemas.openxmlformats.org/officeDocument/2006/relationships/slideMaster" Target="slideMasters/slideMaster44.xml"/><Relationship Id="rId86" Type="http://schemas.openxmlformats.org/officeDocument/2006/relationships/slide" Target="slides/slide38.xml"/><Relationship Id="rId151" Type="http://schemas.openxmlformats.org/officeDocument/2006/relationships/slide" Target="slides/slide103.xml"/><Relationship Id="rId193" Type="http://schemas.openxmlformats.org/officeDocument/2006/relationships/slide" Target="slides/slide145.xml"/><Relationship Id="rId207" Type="http://schemas.openxmlformats.org/officeDocument/2006/relationships/slide" Target="slides/slide159.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316" Type="http://schemas.openxmlformats.org/officeDocument/2006/relationships/slide" Target="slides/slide268.xml"/><Relationship Id="rId55" Type="http://schemas.openxmlformats.org/officeDocument/2006/relationships/slide" Target="slides/slide7.xml"/><Relationship Id="rId97" Type="http://schemas.openxmlformats.org/officeDocument/2006/relationships/slide" Target="slides/slide49.xml"/><Relationship Id="rId120" Type="http://schemas.openxmlformats.org/officeDocument/2006/relationships/slide" Target="slides/slide72.xml"/><Relationship Id="rId358" Type="http://schemas.openxmlformats.org/officeDocument/2006/relationships/slide" Target="slides/slide310.xml"/><Relationship Id="rId162" Type="http://schemas.openxmlformats.org/officeDocument/2006/relationships/slide" Target="slides/slide114.xml"/><Relationship Id="rId218" Type="http://schemas.openxmlformats.org/officeDocument/2006/relationships/slide" Target="slides/slide170.xml"/><Relationship Id="rId271" Type="http://schemas.openxmlformats.org/officeDocument/2006/relationships/slide" Target="slides/slide223.xml"/><Relationship Id="rId24" Type="http://schemas.openxmlformats.org/officeDocument/2006/relationships/slideMaster" Target="slideMasters/slideMaster24.xml"/><Relationship Id="rId66" Type="http://schemas.openxmlformats.org/officeDocument/2006/relationships/slide" Target="slides/slide18.xml"/><Relationship Id="rId131" Type="http://schemas.openxmlformats.org/officeDocument/2006/relationships/slide" Target="slides/slide83.xml"/><Relationship Id="rId327" Type="http://schemas.openxmlformats.org/officeDocument/2006/relationships/slide" Target="slides/slide279.xml"/><Relationship Id="rId173" Type="http://schemas.openxmlformats.org/officeDocument/2006/relationships/slide" Target="slides/slide125.xml"/><Relationship Id="rId229" Type="http://schemas.openxmlformats.org/officeDocument/2006/relationships/slide" Target="slides/slide181.xml"/><Relationship Id="rId240" Type="http://schemas.openxmlformats.org/officeDocument/2006/relationships/slide" Target="slides/slide192.xml"/><Relationship Id="rId35" Type="http://schemas.openxmlformats.org/officeDocument/2006/relationships/slideMaster" Target="slideMasters/slideMaster35.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338" Type="http://schemas.openxmlformats.org/officeDocument/2006/relationships/slide" Target="slides/slide290.xml"/><Relationship Id="rId8" Type="http://schemas.openxmlformats.org/officeDocument/2006/relationships/slideMaster" Target="slideMasters/slideMaster8.xml"/><Relationship Id="rId142" Type="http://schemas.openxmlformats.org/officeDocument/2006/relationships/slide" Target="slides/slide94.xml"/><Relationship Id="rId184" Type="http://schemas.openxmlformats.org/officeDocument/2006/relationships/slide" Target="slides/slide136.xml"/><Relationship Id="rId251" Type="http://schemas.openxmlformats.org/officeDocument/2006/relationships/slide" Target="slides/slide203.xml"/><Relationship Id="rId46" Type="http://schemas.openxmlformats.org/officeDocument/2006/relationships/slideMaster" Target="slideMasters/slideMaster46.xml"/><Relationship Id="rId293" Type="http://schemas.openxmlformats.org/officeDocument/2006/relationships/slide" Target="slides/slide245.xml"/><Relationship Id="rId307" Type="http://schemas.openxmlformats.org/officeDocument/2006/relationships/slide" Target="slides/slide259.xml"/><Relationship Id="rId349" Type="http://schemas.openxmlformats.org/officeDocument/2006/relationships/slide" Target="slides/slide301.xml"/><Relationship Id="rId88" Type="http://schemas.openxmlformats.org/officeDocument/2006/relationships/slide" Target="slides/slide40.xml"/><Relationship Id="rId111" Type="http://schemas.openxmlformats.org/officeDocument/2006/relationships/slide" Target="slides/slide63.xml"/><Relationship Id="rId153" Type="http://schemas.openxmlformats.org/officeDocument/2006/relationships/slide" Target="slides/slide105.xml"/><Relationship Id="rId195" Type="http://schemas.openxmlformats.org/officeDocument/2006/relationships/slide" Target="slides/slide147.xml"/><Relationship Id="rId209" Type="http://schemas.openxmlformats.org/officeDocument/2006/relationships/slide" Target="slides/slide161.xml"/><Relationship Id="rId360" Type="http://schemas.openxmlformats.org/officeDocument/2006/relationships/slide" Target="slides/slide3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b="1" i="0" kern="1200">
        <a:solidFill>
          <a:schemeClr val="tx1"/>
        </a:solidFill>
        <a:latin typeface="Arial" panose="020B0604020202020204" pitchFamily="34"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1.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03.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2.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ea typeface="ＭＳ Ｐゴシック" charset="-128"/>
                <a:cs typeface="ＭＳ Ｐゴシック" charset="-128"/>
              </a:rPr>
              <a:t>__________</a:t>
            </a:r>
          </a:p>
          <a:p>
            <a:pPr>
              <a:defRPr/>
            </a:pPr>
            <a:r>
              <a:rPr lang="en-US" sz="1200" kern="1200" dirty="0">
                <a:solidFill>
                  <a:schemeClr val="tx1"/>
                </a:solidFill>
                <a:ea typeface="ＭＳ Ｐゴシック" charset="-128"/>
                <a:cs typeface="ＭＳ Ｐゴシック" charset="-128"/>
              </a:rPr>
              <a:t>LC-04-Instruction of the Twelve-118</a:t>
            </a:r>
          </a:p>
          <a:p>
            <a:pPr>
              <a:defRPr/>
            </a:pPr>
            <a:r>
              <a:rPr lang="en-US" sz="1200" kern="1200" dirty="0">
                <a:solidFill>
                  <a:schemeClr val="tx1"/>
                </a:solidFill>
                <a:ea typeface="ＭＳ Ｐゴシック" charset="-128"/>
                <a:cs typeface="ＭＳ Ｐゴシック" charset="-128"/>
              </a:rPr>
              <a:t>OS-39-Malachi-135</a:t>
            </a:r>
          </a:p>
          <a:p>
            <a:pPr>
              <a:defRPr/>
            </a:pPr>
            <a:r>
              <a:rPr lang="en-US" sz="1200" kern="1200" dirty="0">
                <a:solidFill>
                  <a:schemeClr val="tx1"/>
                </a:solidFill>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14611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sz="1200" kern="1200" dirty="0">
                <a:solidFill>
                  <a:schemeClr val="tx1"/>
                </a:solidFill>
                <a:ea typeface="ＭＳ Ｐゴシック" charset="-128"/>
                <a:cs typeface="ＭＳ Ｐゴシック" charset="-128"/>
              </a:rPr>
              <a:t>__________</a:t>
            </a:r>
          </a:p>
          <a:p>
            <a:pPr>
              <a:defRPr/>
            </a:pPr>
            <a:r>
              <a:rPr lang="en-US" sz="1200" kern="1200" dirty="0">
                <a:solidFill>
                  <a:schemeClr val="tx1"/>
                </a:solidFill>
                <a:ea typeface="ＭＳ Ｐゴシック" charset="-128"/>
                <a:cs typeface="ＭＳ Ｐゴシック" charset="-128"/>
              </a:rPr>
              <a:t>LC-04-Instruction of the Twelve-119</a:t>
            </a:r>
          </a:p>
          <a:p>
            <a:pPr>
              <a:defRPr/>
            </a:pPr>
            <a:r>
              <a:rPr lang="en-US" sz="1200" kern="1200" dirty="0">
                <a:solidFill>
                  <a:schemeClr val="tx1"/>
                </a:solidFill>
                <a:ea typeface="ＭＳ Ｐゴシック" charset="-128"/>
                <a:cs typeface="ＭＳ Ｐゴシック" charset="-128"/>
              </a:rPr>
              <a:t>OS-39-Malachi-136</a:t>
            </a:r>
          </a:p>
          <a:p>
            <a:pPr>
              <a:defRPr/>
            </a:pPr>
            <a:r>
              <a:rPr lang="en-US" sz="1200" kern="1200" dirty="0">
                <a:solidFill>
                  <a:schemeClr val="tx1"/>
                </a:solidFill>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b="1" smtClean="0">
                <a:solidFill>
                  <a:prstClr val="black"/>
                </a:solidFill>
                <a:latin typeface="Arial" panose="020B0604020202020204" pitchFamily="34" charset="0"/>
                <a:cs typeface="Arial" panose="020B0604020202020204" pitchFamily="34" charset="0"/>
              </a:rPr>
              <a:pPr eaLnBrk="1" hangingPunct="1">
                <a:defRPr/>
              </a:pPr>
              <a:t>196</a:t>
            </a:fld>
            <a:endParaRPr lang="en-US" b="1">
              <a:solidFill>
                <a:prstClr val="black"/>
              </a:solidFill>
              <a:latin typeface="Arial" panose="020B0604020202020204" pitchFamily="34" charset="0"/>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Common-486</a:t>
            </a:r>
          </a:p>
          <a:p>
            <a:r>
              <a:rPr lang="en-US" dirty="0"/>
              <a:t>NS-01-Matt1-14-slide 477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209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541452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03AFFA-93C4-7B4B-9524-05C9750F260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125506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16558609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dirty="0" err="1"/>
              <a:t>سوف</a:t>
            </a:r>
            <a:r>
              <a:rPr dirty="0"/>
              <a:t> </a:t>
            </a:r>
            <a:r>
              <a:rPr dirty="0" err="1"/>
              <a:t>نختبر</a:t>
            </a:r>
            <a:r>
              <a:rPr dirty="0"/>
              <a:t> </a:t>
            </a:r>
            <a:r>
              <a:rPr dirty="0" err="1"/>
              <a:t>ال</a:t>
            </a:r>
            <a:r>
              <a:rPr lang="ar-JO" dirty="0"/>
              <a:t>ا</a:t>
            </a:r>
            <a:r>
              <a:rPr dirty="0" err="1"/>
              <a:t>نتصار</a:t>
            </a:r>
            <a:r>
              <a:rPr dirty="0"/>
              <a:t> </a:t>
            </a:r>
            <a:r>
              <a:rPr dirty="0" err="1"/>
              <a:t>على</a:t>
            </a:r>
            <a:r>
              <a:rPr dirty="0"/>
              <a:t> </a:t>
            </a:r>
            <a:r>
              <a:rPr dirty="0" err="1"/>
              <a:t>الموت</a:t>
            </a:r>
            <a:r>
              <a:rPr dirty="0"/>
              <a:t> </a:t>
            </a:r>
            <a:r>
              <a:rPr lang="ar-JO" dirty="0"/>
              <a:t>تماماً </a:t>
            </a:r>
            <a:r>
              <a:rPr dirty="0" err="1"/>
              <a:t>كما</a:t>
            </a:r>
            <a:r>
              <a:rPr dirty="0"/>
              <a:t> </a:t>
            </a:r>
            <a:r>
              <a:rPr dirty="0" err="1"/>
              <a:t>قام</a:t>
            </a:r>
            <a:r>
              <a:rPr dirty="0"/>
              <a:t> </a:t>
            </a:r>
            <a:r>
              <a:rPr dirty="0" err="1"/>
              <a:t>المسيح</a:t>
            </a:r>
            <a:r>
              <a:rPr dirty="0"/>
              <a:t> </a:t>
            </a:r>
            <a:r>
              <a:rPr dirty="0" err="1"/>
              <a:t>من</a:t>
            </a:r>
            <a:r>
              <a:rPr dirty="0"/>
              <a:t> </a:t>
            </a:r>
            <a:r>
              <a:rPr dirty="0" err="1"/>
              <a:t>بين</a:t>
            </a:r>
            <a:r>
              <a:rPr dirty="0"/>
              <a:t> </a:t>
            </a:r>
            <a:r>
              <a:rPr dirty="0" err="1"/>
              <a:t>الأموات</a:t>
            </a:r>
            <a:r>
              <a:rPr dirty="0"/>
              <a:t> </a:t>
            </a:r>
            <a:r>
              <a:rPr lang="ar-JO" dirty="0"/>
              <a:t>بوصفه ال</a:t>
            </a:r>
            <a:r>
              <a:rPr dirty="0" err="1"/>
              <a:t>مسي</a:t>
            </a:r>
            <a:r>
              <a:rPr lang="ar-JO" dirty="0"/>
              <a:t>َّا</a:t>
            </a:r>
            <a:r>
              <a:rPr dirty="0"/>
              <a:t> و</a:t>
            </a:r>
            <a:r>
              <a:rPr lang="ar-JO" dirty="0"/>
              <a:t>الله</a:t>
            </a:r>
            <a:r>
              <a:rPr dirty="0"/>
              <a:t>  </a:t>
            </a:r>
            <a:r>
              <a:rPr lang="ar-JO" dirty="0"/>
              <a:t>(م</a:t>
            </a:r>
            <a:r>
              <a:rPr dirty="0" err="1"/>
              <a:t>رقس</a:t>
            </a:r>
            <a:r>
              <a:rPr lang="ar-JO" dirty="0"/>
              <a:t>، الأصحاح </a:t>
            </a:r>
            <a:r>
              <a:rPr dirty="0"/>
              <a:t> ١٦</a:t>
            </a:r>
            <a:r>
              <a:rPr lang="ar-JO" dirty="0"/>
              <a:t>)</a:t>
            </a:r>
            <a:endParaRPr dirty="0"/>
          </a:p>
        </p:txBody>
      </p:sp>
    </p:spTree>
    <p:extLst>
      <p:ext uri="{BB962C8B-B14F-4D97-AF65-F5344CB8AC3E}">
        <p14:creationId xmlns:p14="http://schemas.microsoft.com/office/powerpoint/2010/main" val="10031766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57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cs typeface="Arial" panose="020B0604020202020204" pitchFamily="34" charset="0"/>
              </a:rPr>
              <a:t>Leviticus</a:t>
            </a:r>
            <a:r>
              <a:rPr lang="en-US" baseline="0" dirty="0">
                <a:cs typeface="Arial" panose="020B0604020202020204" pitchFamily="34" charset="0"/>
              </a:rPr>
              <a:t> 23 gives the order of three key feasts of Israel: • Passover, • Unleavened Bread, and • Firstfruits.</a:t>
            </a:r>
          </a:p>
          <a:p>
            <a:r>
              <a:rPr lang="en-US" dirty="0">
                <a:cs typeface="Arial" panose="020B0604020202020204" pitchFamily="34" charset="0"/>
              </a:rPr>
              <a:t>• But</a:t>
            </a:r>
            <a:r>
              <a:rPr lang="en-US" baseline="0" dirty="0">
                <a:cs typeface="Arial" panose="020B0604020202020204" pitchFamily="34" charset="0"/>
              </a:rPr>
              <a:t> h</a:t>
            </a:r>
            <a:r>
              <a:rPr lang="en-US" dirty="0">
                <a:cs typeface="Arial" panose="020B0604020202020204" pitchFamily="34" charset="0"/>
              </a:rPr>
              <a:t>ow</a:t>
            </a:r>
            <a:r>
              <a:rPr lang="en-US" baseline="0" dirty="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cs typeface="Arial" panose="020B0604020202020204" pitchFamily="34" charset="0"/>
            </a:endParaRPr>
          </a:p>
          <a:p>
            <a:r>
              <a:rPr lang="en-US" baseline="0" dirty="0">
                <a:cs typeface="Arial" panose="020B0604020202020204" pitchFamily="34" charset="0"/>
              </a:rPr>
              <a:t>• The Feast of Unleavened Bread always began the day after Passover (Lev 23:5-6). </a:t>
            </a:r>
          </a:p>
          <a:p>
            <a:r>
              <a:rPr lang="en-US" baseline="0" dirty="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cs typeface="Arial" panose="020B0604020202020204" pitchFamily="34" charset="0"/>
            </a:endParaRPr>
          </a:p>
          <a:p>
            <a:r>
              <a:rPr lang="en-US" baseline="0" dirty="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cs typeface="Arial" panose="020B0604020202020204" pitchFamily="34" charset="0"/>
            </a:endParaRPr>
          </a:p>
          <a:p>
            <a:r>
              <a:rPr lang="en-US" baseline="0" dirty="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cs typeface="Arial" panose="020B0604020202020204" pitchFamily="34" charset="0"/>
              </a:rPr>
              <a:t>————————————</a:t>
            </a:r>
          </a:p>
          <a:p>
            <a:r>
              <a:rPr lang="en-US" dirty="0"/>
              <a:t>OB-25-Feasts-35</a:t>
            </a:r>
          </a:p>
          <a:p>
            <a:r>
              <a:rPr lang="en-US" dirty="0"/>
              <a:t>OS-03-Leviticus-303</a:t>
            </a:r>
          </a:p>
          <a:p>
            <a:r>
              <a:rPr lang="en-US" baseline="0" dirty="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cs typeface="Arial" panose="020B0604020202020204" pitchFamily="34" charset="0"/>
            </a:endParaRPr>
          </a:p>
          <a:p>
            <a:r>
              <a:rPr lang="en-US" baseline="0" dirty="0">
                <a:cs typeface="Arial" panose="020B0604020202020204" pitchFamily="34" charset="0"/>
              </a:rPr>
              <a:t>NS-00-NTS Chronology-slide 40</a:t>
            </a:r>
          </a:p>
          <a:p>
            <a:r>
              <a:rPr lang="en-US" baseline="0" dirty="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290</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289</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dirty="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dirty="0">
                <a:ea typeface="ＭＳ Ｐゴシック" charset="0"/>
                <a:cs typeface="Arial" panose="020B0604020202020204" pitchFamily="34" charset="0"/>
              </a:rPr>
              <a:t>Rome gave us the Western text type which has many manuscripts from the 8</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-10</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 centuries, supported by the Roman Catholic church.</a:t>
            </a:r>
          </a:p>
          <a:p>
            <a:pPr marL="228600" indent="-228600">
              <a:buFontTx/>
              <a:buAutoNum type="arabicPeriod"/>
              <a:defRPr/>
            </a:pPr>
            <a:r>
              <a:rPr lang="en-US" dirty="0">
                <a:ea typeface="ＭＳ Ｐゴシック" charset="0"/>
                <a:cs typeface="Arial" panose="020B0604020202020204" pitchFamily="34" charset="0"/>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dirty="0">
                <a:ea typeface="ＭＳ Ｐゴシック" charset="0"/>
                <a:cs typeface="Arial" panose="020B0604020202020204" pitchFamily="34" charset="0"/>
              </a:rPr>
              <a:t>.  </a:t>
            </a:r>
            <a:r>
              <a:rPr lang="en-US" dirty="0">
                <a:cs typeface="Arial" panose="020B0604020202020204" pitchFamily="34" charset="0"/>
              </a:rPr>
              <a:t>While considerably varying, it also underlies the </a:t>
            </a:r>
            <a:r>
              <a:rPr lang="en-US" dirty="0">
                <a:cs typeface="Arial" panose="020B0604020202020204" pitchFamily="34" charset="0"/>
                <a:hlinkClick r:id="rId3" tooltip="Textus Receptus"/>
              </a:rPr>
              <a:t>Textus Receptus</a:t>
            </a:r>
            <a:r>
              <a:rPr lang="en-US" dirty="0">
                <a:cs typeface="Arial" panose="020B0604020202020204" pitchFamily="34" charset="0"/>
              </a:rPr>
              <a:t> Greek text used for most Reformation-era translations of the New Testament into vernacular languages, </a:t>
            </a:r>
            <a:r>
              <a:rPr lang="en-US" dirty="0">
                <a:ea typeface="ＭＳ Ｐゴシック" charset="0"/>
                <a:cs typeface="Arial" panose="020B0604020202020204" pitchFamily="34" charset="0"/>
              </a:rPr>
              <a:t>and </a:t>
            </a:r>
          </a:p>
          <a:p>
            <a:pPr marL="228600" indent="-228600">
              <a:buFontTx/>
              <a:buAutoNum type="arabicPeriod"/>
              <a:defRPr/>
            </a:pPr>
            <a:r>
              <a:rPr lang="en-US" dirty="0">
                <a:ea typeface="ＭＳ Ｐゴシック" charset="0"/>
                <a:cs typeface="Arial" panose="020B0604020202020204" pitchFamily="34" charset="0"/>
              </a:rPr>
              <a:t>A large community of Christians gathered in Alexandria, Egypt.  This Alexandrian texts were the earliest, going back to about AD 200. </a:t>
            </a:r>
            <a:r>
              <a:rPr lang="en-US" dirty="0">
                <a:cs typeface="Arial" panose="020B0604020202020204" pitchFamily="34" charset="0"/>
              </a:rPr>
              <a:t>Modern translations mainly use </a:t>
            </a:r>
            <a:r>
              <a:rPr lang="en-US" dirty="0">
                <a:cs typeface="Arial" panose="020B0604020202020204" pitchFamily="34" charset="0"/>
                <a:hlinkClick r:id="rId4" tooltip="Textual criticism"/>
              </a:rPr>
              <a:t>Eclectic</a:t>
            </a:r>
            <a:r>
              <a:rPr lang="en-US" dirty="0">
                <a:cs typeface="Arial" panose="020B0604020202020204" pitchFamily="34" charset="0"/>
              </a:rPr>
              <a:t> editions that conform more often to the </a:t>
            </a:r>
            <a:r>
              <a:rPr lang="en-US" dirty="0">
                <a:cs typeface="Arial" panose="020B0604020202020204" pitchFamily="34" charset="0"/>
                <a:hlinkClick r:id="rId5" tooltip="Alexandrian text-type"/>
              </a:rPr>
              <a:t>Alexandrian text-type</a:t>
            </a:r>
            <a:r>
              <a:rPr lang="en-US" dirty="0">
                <a:cs typeface="Arial" panose="020B0604020202020204" pitchFamily="34" charset="0"/>
              </a:rPr>
              <a:t>.</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402655878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dirty="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dirty="0">
                <a:ea typeface="ＭＳ Ｐゴシック" charset="0"/>
                <a:cs typeface="Arial" panose="020B0604020202020204" pitchFamily="34" charset="0"/>
              </a:rPr>
              <a:t>Rome gave us the Western text type which has many manuscripts from the 8</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-10</a:t>
            </a:r>
            <a:r>
              <a:rPr lang="en-US" baseline="30000" dirty="0">
                <a:ea typeface="ＭＳ Ｐゴシック" charset="0"/>
                <a:cs typeface="Arial" panose="020B0604020202020204" pitchFamily="34" charset="0"/>
              </a:rPr>
              <a:t>th</a:t>
            </a:r>
            <a:r>
              <a:rPr lang="en-US" dirty="0">
                <a:ea typeface="ＭＳ Ｐゴシック" charset="0"/>
                <a:cs typeface="Arial" panose="020B0604020202020204" pitchFamily="34" charset="0"/>
              </a:rPr>
              <a:t> centuries, supported by the Roman Catholic church.</a:t>
            </a:r>
          </a:p>
          <a:p>
            <a:pPr marL="228600" indent="-228600">
              <a:buFontTx/>
              <a:buAutoNum type="arabicPeriod"/>
              <a:defRPr/>
            </a:pPr>
            <a:r>
              <a:rPr lang="en-US" dirty="0">
                <a:ea typeface="ＭＳ Ｐゴシック" charset="0"/>
                <a:cs typeface="Arial" panose="020B0604020202020204" pitchFamily="34" charset="0"/>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dirty="0">
                <a:ea typeface="ＭＳ Ｐゴシック" charset="0"/>
                <a:cs typeface="Arial" panose="020B0604020202020204" pitchFamily="34" charset="0"/>
              </a:rPr>
              <a:t>.  </a:t>
            </a:r>
            <a:r>
              <a:rPr lang="en-US" dirty="0">
                <a:cs typeface="Arial" panose="020B0604020202020204" pitchFamily="34" charset="0"/>
              </a:rPr>
              <a:t>While considerably varying, it also underlies the </a:t>
            </a:r>
            <a:r>
              <a:rPr lang="en-US" dirty="0">
                <a:cs typeface="Arial" panose="020B0604020202020204" pitchFamily="34" charset="0"/>
                <a:hlinkClick r:id="rId3" tooltip="Textus Receptus"/>
              </a:rPr>
              <a:t>Textus Receptus</a:t>
            </a:r>
            <a:r>
              <a:rPr lang="en-US" dirty="0">
                <a:cs typeface="Arial" panose="020B0604020202020204" pitchFamily="34" charset="0"/>
              </a:rPr>
              <a:t> Greek text used for most Reformation-era translations of the New Testament into vernacular languages, </a:t>
            </a:r>
            <a:r>
              <a:rPr lang="en-US" dirty="0">
                <a:ea typeface="ＭＳ Ｐゴシック" charset="0"/>
                <a:cs typeface="Arial" panose="020B0604020202020204" pitchFamily="34" charset="0"/>
              </a:rPr>
              <a:t>and </a:t>
            </a:r>
          </a:p>
          <a:p>
            <a:pPr marL="228600" indent="-228600">
              <a:buFontTx/>
              <a:buAutoNum type="arabicPeriod"/>
              <a:defRPr/>
            </a:pPr>
            <a:r>
              <a:rPr lang="en-US" dirty="0">
                <a:ea typeface="ＭＳ Ｐゴシック" charset="0"/>
                <a:cs typeface="Arial" panose="020B0604020202020204" pitchFamily="34" charset="0"/>
              </a:rPr>
              <a:t>A large community of Christians gathered in Alexandria, Egypt.  This Alexandrian texts were the earliest, going back to about AD 200. </a:t>
            </a:r>
            <a:r>
              <a:rPr lang="en-US" dirty="0">
                <a:cs typeface="Arial" panose="020B0604020202020204" pitchFamily="34" charset="0"/>
              </a:rPr>
              <a:t>Modern translations mainly use </a:t>
            </a:r>
            <a:r>
              <a:rPr lang="en-US" dirty="0">
                <a:cs typeface="Arial" panose="020B0604020202020204" pitchFamily="34" charset="0"/>
                <a:hlinkClick r:id="rId4" tooltip="Textual criticism"/>
              </a:rPr>
              <a:t>Eclectic</a:t>
            </a:r>
            <a:r>
              <a:rPr lang="en-US" dirty="0">
                <a:cs typeface="Arial" panose="020B0604020202020204" pitchFamily="34" charset="0"/>
              </a:rPr>
              <a:t> editions that conform more often to the </a:t>
            </a:r>
            <a:r>
              <a:rPr lang="en-US" dirty="0">
                <a:cs typeface="Arial" panose="020B0604020202020204" pitchFamily="34" charset="0"/>
                <a:hlinkClick r:id="rId5" tooltip="Alexandrian text-type"/>
              </a:rPr>
              <a:t>Alexandrian text-type</a:t>
            </a:r>
            <a:r>
              <a:rPr lang="en-US" dirty="0">
                <a:cs typeface="Arial" panose="020B0604020202020204" pitchFamily="34" charset="0"/>
              </a:rPr>
              <a:t>.</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13039521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54514543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296</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NP NT Preaching (np)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b="1">
                <a:solidFill>
                  <a:srgbClr val="000000"/>
                </a:solidFill>
                <a:latin typeface="Arial" panose="020B0604020202020204" pitchFamily="34" charset="0"/>
              </a:rPr>
              <a:pPr eaLnBrk="1" hangingPunct="1"/>
              <a:t>311</a:t>
            </a:fld>
            <a:endParaRPr lang="en-US" sz="1200" b="1">
              <a:solidFill>
                <a:srgbClr val="000000"/>
              </a:solidFill>
              <a:latin typeface="Arial" panose="020B0604020202020204" pitchFamily="34"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45178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lang="ar-JO" dirty="0"/>
              <a:t>اعملْ على التشبُّه بالتضحية بالنفس التي قام بها يسوع بصفته خادماً في أثناء أحداث رفْضِه وموته (مرقس، الأصحاحات 11-15).</a:t>
            </a:r>
            <a:endParaRPr dirty="0"/>
          </a:p>
        </p:txBody>
      </p:sp>
    </p:spTree>
    <p:extLst>
      <p:ext uri="{BB962C8B-B14F-4D97-AF65-F5344CB8AC3E}">
        <p14:creationId xmlns:p14="http://schemas.microsoft.com/office/powerpoint/2010/main" val="1308891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46</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202E5E0F-085C-B3A1-E28A-9B642228A51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9FCE31B6-578D-9E94-88ED-F090119F014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52DB2625-8516-CB81-068B-C8429621C0F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4F0EBABE-B601-33A3-DF23-C3B35295B96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3BA1E50A-850B-8645-5035-6EEA065964E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5F71495F-E573-A700-4334-C374626FD4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C2DF5548-4829-8274-230C-F4CDB39DB1E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2FFDC9AC-9EEA-4680-EF0E-26BC1971E0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9EB57415-1D39-3A17-D80C-AD97BC40A06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8D3C7B6A-29E5-4585-0F1E-32FD7C9B56D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3A10701-A859-F4E6-BA78-A2A73B08263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E4069F2E-CDB4-F4F3-741C-C7124D9A52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127F3B20-AC73-1390-F076-88EF3418101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34DCCB80-2F10-7282-8A26-738D3E6B37F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213134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106</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FC742-518F-464D-BCBC-BAA48F99879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211</a:t>
            </a:r>
          </a:p>
          <a:p>
            <a:pPr eaLnBrk="1" hangingPunct="1"/>
            <a:r>
              <a:rPr lang="en-US" dirty="0">
                <a:latin typeface="Times New Roman" charset="0"/>
                <a:ea typeface="ＭＳ Ｐゴシック" charset="0"/>
                <a:cs typeface="ＭＳ Ｐゴシック" charset="0"/>
              </a:rPr>
              <a:t>NS-04-John12-21-slide 294</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latin typeface="Lucida Grande" panose="020B0600040502020204" pitchFamily="34" charset="0"/>
              </a:rPr>
              <a:t>The Widow’s Mites</a:t>
            </a:r>
          </a:p>
          <a:p>
            <a:endParaRPr lang="en-US" b="0" dirty="0">
              <a:effectLst/>
              <a:latin typeface="Lucida Grande" panose="020B0600040502020204" pitchFamily="34" charset="0"/>
            </a:endParaRPr>
          </a:p>
          <a:p>
            <a:r>
              <a:rPr lang="en-US" b="0" dirty="0">
                <a:solidFill>
                  <a:srgbClr val="006699"/>
                </a:solidFill>
                <a:effectLst/>
                <a:latin typeface="Helvetica Neue" panose="02000503000000020004" pitchFamily="2" charset="0"/>
              </a:rPr>
              <a:t>Mark 12:41</a:t>
            </a:r>
            <a:r>
              <a:rPr lang="en-US" b="0" dirty="0">
                <a:effectLst/>
                <a:latin typeface="Lucida Grande" panose="020B0600040502020204" pitchFamily="34" charset="0"/>
              </a:rPr>
              <a:t>   And He sat down opposite the treasury, and began observing how the people were putting money into the treasury; and many rich people were putting in large sums. </a:t>
            </a:r>
            <a:r>
              <a:rPr lang="en-US" b="0" baseline="30000" dirty="0">
                <a:solidFill>
                  <a:srgbClr val="006699"/>
                </a:solidFill>
                <a:effectLst/>
                <a:latin typeface="Helvetica Neue" panose="02000503000000020004" pitchFamily="2" charset="0"/>
              </a:rPr>
              <a:t>42</a:t>
            </a:r>
            <a:r>
              <a:rPr lang="en-US" b="0" dirty="0">
                <a:effectLst/>
                <a:latin typeface="Lucida Grande" panose="020B0600040502020204" pitchFamily="34" charset="0"/>
              </a:rPr>
              <a:t> A poor widow came and put in two </a:t>
            </a:r>
            <a:r>
              <a:rPr lang="en-US" b="0" baseline="30000" dirty="0">
                <a:effectLst/>
                <a:latin typeface="Lucida Grande" panose="020B0600040502020204" pitchFamily="34" charset="0"/>
              </a:rPr>
              <a:t>1</a:t>
            </a:r>
            <a:r>
              <a:rPr lang="en-US" b="0" dirty="0">
                <a:effectLst/>
                <a:latin typeface="Lucida Grande" panose="020B0600040502020204" pitchFamily="34" charset="0"/>
              </a:rPr>
              <a:t>small copper coins, which amount to a cent. </a:t>
            </a:r>
            <a:r>
              <a:rPr lang="en-US" b="0" baseline="30000" dirty="0">
                <a:solidFill>
                  <a:srgbClr val="006699"/>
                </a:solidFill>
                <a:effectLst/>
                <a:latin typeface="Helvetica Neue" panose="02000503000000020004" pitchFamily="2" charset="0"/>
              </a:rPr>
              <a:t>43</a:t>
            </a:r>
            <a:r>
              <a:rPr lang="en-US" b="0" dirty="0">
                <a:effectLst/>
                <a:latin typeface="Lucida Grande" panose="020B0600040502020204" pitchFamily="34" charset="0"/>
              </a:rPr>
              <a:t> Calling His disciples to Him, He said to them, </a:t>
            </a:r>
            <a:r>
              <a:rPr lang="en-US" b="0" dirty="0">
                <a:solidFill>
                  <a:srgbClr val="FF2500"/>
                </a:solidFill>
                <a:effectLst/>
                <a:latin typeface="Lucida Grande" panose="020B0600040502020204" pitchFamily="34" charset="0"/>
              </a:rPr>
              <a:t>“Truly I say to you, this poor widow put in more than all </a:t>
            </a:r>
            <a:r>
              <a:rPr lang="en-US" b="0" baseline="30000" dirty="0">
                <a:solidFill>
                  <a:srgbClr val="FF2500"/>
                </a:solidFill>
                <a:effectLst/>
                <a:latin typeface="Lucida Grande" panose="020B0600040502020204" pitchFamily="34" charset="0"/>
              </a:rPr>
              <a:t>1</a:t>
            </a:r>
            <a:r>
              <a:rPr lang="en-US" b="0" dirty="0">
                <a:solidFill>
                  <a:srgbClr val="FF2500"/>
                </a:solidFill>
                <a:effectLst/>
                <a:latin typeface="Lucida Grande" panose="020B0600040502020204" pitchFamily="34" charset="0"/>
              </a:rPr>
              <a:t>the contributors to the treasury;</a:t>
            </a:r>
            <a:r>
              <a:rPr lang="en-US" b="0" dirty="0">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44</a:t>
            </a:r>
            <a:r>
              <a:rPr lang="en-US" b="0" dirty="0">
                <a:solidFill>
                  <a:srgbClr val="FF2500"/>
                </a:solidFill>
                <a:effectLst/>
                <a:latin typeface="Lucida Grande" panose="020B0600040502020204" pitchFamily="34" charset="0"/>
              </a:rPr>
              <a:t> for they all put in out of their </a:t>
            </a:r>
            <a:r>
              <a:rPr lang="en-US" b="0" baseline="30000" dirty="0">
                <a:solidFill>
                  <a:srgbClr val="FF2500"/>
                </a:solidFill>
                <a:effectLst/>
                <a:latin typeface="Lucida Grande" panose="020B0600040502020204" pitchFamily="34" charset="0"/>
              </a:rPr>
              <a:t>1</a:t>
            </a:r>
            <a:r>
              <a:rPr lang="en-US" b="0" dirty="0">
                <a:solidFill>
                  <a:srgbClr val="FF2500"/>
                </a:solidFill>
                <a:effectLst/>
                <a:latin typeface="Lucida Grande" panose="020B0600040502020204" pitchFamily="34" charset="0"/>
              </a:rPr>
              <a:t>surplus, but she, out of her poverty, put in all she owned, </a:t>
            </a:r>
            <a:r>
              <a:rPr lang="en-US" b="0" baseline="30000" dirty="0">
                <a:solidFill>
                  <a:srgbClr val="FF2500"/>
                </a:solidFill>
                <a:effectLst/>
                <a:latin typeface="Lucida Grande" panose="020B0600040502020204" pitchFamily="34" charset="0"/>
              </a:rPr>
              <a:t>2</a:t>
            </a:r>
            <a:r>
              <a:rPr lang="en-US" b="0" dirty="0">
                <a:solidFill>
                  <a:srgbClr val="FF2500"/>
                </a:solidFill>
                <a:effectLst/>
                <a:latin typeface="Lucida Grande" panose="020B0600040502020204" pitchFamily="34" charset="0"/>
              </a:rPr>
              <a:t>all she had to live on.”</a:t>
            </a:r>
            <a:endParaRPr lang="en-US" b="0" dirty="0">
              <a:effectLst/>
              <a:latin typeface="Lucida Grande" panose="020B0600040502020204" pitchFamily="34" charset="0"/>
            </a:endParaRPr>
          </a:p>
          <a:p>
            <a:endParaRPr lang="en-US" b="0" dirty="0">
              <a:effectLst/>
              <a:latin typeface="Lucida Grande" panose="020B0600040502020204" pitchFamily="34" charset="0"/>
            </a:endParaRPr>
          </a:p>
          <a:p>
            <a:r>
              <a:rPr lang="en-US" b="0" dirty="0">
                <a:effectLst/>
                <a:latin typeface="Lucida Grande" panose="020B0600040502020204" pitchFamily="34" charset="0"/>
              </a:rPr>
              <a:t>The Widow’s Gift</a:t>
            </a:r>
            <a:br>
              <a:rPr lang="en-US" b="0" dirty="0">
                <a:effectLst/>
                <a:latin typeface="Lucida Grande" panose="020B0600040502020204" pitchFamily="34" charset="0"/>
              </a:rPr>
            </a:br>
            <a:endParaRPr lang="en-US" b="0" dirty="0">
              <a:effectLst/>
              <a:latin typeface="Lucida Grande" panose="020B0600040502020204" pitchFamily="34" charset="0"/>
            </a:endParaRPr>
          </a:p>
          <a:p>
            <a:r>
              <a:rPr lang="en-US" b="0" dirty="0">
                <a:solidFill>
                  <a:srgbClr val="006699"/>
                </a:solidFill>
                <a:effectLst/>
                <a:latin typeface="Helvetica Neue" panose="02000503000000020004" pitchFamily="2" charset="0"/>
              </a:rPr>
              <a:t>Luke 21:1</a:t>
            </a:r>
            <a:r>
              <a:rPr lang="en-US" b="0" dirty="0">
                <a:solidFill>
                  <a:srgbClr val="000000"/>
                </a:solidFill>
                <a:effectLst/>
                <a:latin typeface="Lucida Grande" panose="020B0600040502020204" pitchFamily="34" charset="0"/>
              </a:rPr>
              <a:t>   And He looked up and saw the rich putting their gifts into the treasury. </a:t>
            </a:r>
            <a:r>
              <a:rPr lang="en-US" b="0" baseline="30000" dirty="0">
                <a:solidFill>
                  <a:srgbClr val="006699"/>
                </a:solidFill>
                <a:effectLst/>
                <a:latin typeface="Helvetica Neue" panose="02000503000000020004" pitchFamily="2" charset="0"/>
              </a:rPr>
              <a:t>2</a:t>
            </a:r>
            <a:r>
              <a:rPr lang="en-US" b="0" dirty="0">
                <a:solidFill>
                  <a:srgbClr val="000000"/>
                </a:solidFill>
                <a:effectLst/>
                <a:latin typeface="Lucida Grande" panose="020B0600040502020204" pitchFamily="34" charset="0"/>
              </a:rPr>
              <a:t> And He saw a poor widow putting in two small copper coins. </a:t>
            </a:r>
            <a:r>
              <a:rPr lang="en-US" b="0" baseline="30000" dirty="0">
                <a:solidFill>
                  <a:srgbClr val="006699"/>
                </a:solidFill>
                <a:effectLst/>
                <a:latin typeface="Helvetica Neue" panose="02000503000000020004" pitchFamily="2" charset="0"/>
              </a:rPr>
              <a:t>3</a:t>
            </a:r>
            <a:r>
              <a:rPr lang="en-US" b="0" dirty="0">
                <a:solidFill>
                  <a:srgbClr val="000000"/>
                </a:solidFill>
                <a:effectLst/>
                <a:latin typeface="Lucida Grande" panose="020B0600040502020204" pitchFamily="34" charset="0"/>
              </a:rPr>
              <a:t> And He said, </a:t>
            </a:r>
            <a:r>
              <a:rPr lang="en-US" b="0" dirty="0">
                <a:solidFill>
                  <a:srgbClr val="FF2500"/>
                </a:solidFill>
                <a:effectLst/>
                <a:latin typeface="Lucida Grande" panose="020B0600040502020204" pitchFamily="34" charset="0"/>
              </a:rPr>
              <a:t>“Truly I say to you, this poor widow put in more than all of them;</a:t>
            </a:r>
            <a:r>
              <a:rPr lang="en-US" b="0" dirty="0">
                <a:solidFill>
                  <a:srgbClr val="000000"/>
                </a:solidFill>
                <a:effectLst/>
                <a:latin typeface="Lucida Grande" panose="020B0600040502020204" pitchFamily="34" charset="0"/>
              </a:rPr>
              <a:t> </a:t>
            </a:r>
            <a:r>
              <a:rPr lang="en-US" b="0" baseline="30000" dirty="0">
                <a:solidFill>
                  <a:srgbClr val="006699"/>
                </a:solidFill>
                <a:effectLst/>
                <a:latin typeface="Helvetica Neue" panose="02000503000000020004" pitchFamily="2" charset="0"/>
              </a:rPr>
              <a:t>4</a:t>
            </a:r>
            <a:r>
              <a:rPr lang="en-US" b="0" dirty="0">
                <a:solidFill>
                  <a:srgbClr val="FF2500"/>
                </a:solidFill>
                <a:effectLst/>
                <a:latin typeface="Lucida Grande" panose="020B0600040502020204" pitchFamily="34" charset="0"/>
              </a:rPr>
              <a:t> for they all out of their </a:t>
            </a:r>
            <a:r>
              <a:rPr lang="en-US" b="0" baseline="30000" dirty="0">
                <a:solidFill>
                  <a:srgbClr val="FF2500"/>
                </a:solidFill>
                <a:effectLst/>
                <a:latin typeface="Lucida Grande" panose="020B0600040502020204" pitchFamily="34" charset="0"/>
              </a:rPr>
              <a:t>1</a:t>
            </a:r>
            <a:r>
              <a:rPr lang="en-US" b="0" dirty="0">
                <a:solidFill>
                  <a:srgbClr val="FF2500"/>
                </a:solidFill>
                <a:effectLst/>
                <a:latin typeface="Lucida Grande" panose="020B0600040502020204" pitchFamily="34" charset="0"/>
              </a:rPr>
              <a:t>surplus put into the </a:t>
            </a:r>
            <a:r>
              <a:rPr lang="en-US" b="0" baseline="30000" dirty="0">
                <a:solidFill>
                  <a:srgbClr val="FF2500"/>
                </a:solidFill>
                <a:effectLst/>
                <a:latin typeface="Lucida Grande" panose="020B0600040502020204" pitchFamily="34" charset="0"/>
              </a:rPr>
              <a:t>2</a:t>
            </a:r>
            <a:r>
              <a:rPr lang="en-US" b="0" dirty="0">
                <a:solidFill>
                  <a:srgbClr val="FF2500"/>
                </a:solidFill>
                <a:effectLst/>
                <a:latin typeface="Lucida Grande" panose="020B0600040502020204" pitchFamily="34" charset="0"/>
              </a:rPr>
              <a:t>offering; but she out of her poverty put in all </a:t>
            </a:r>
            <a:r>
              <a:rPr lang="en-US" b="0" baseline="30000" dirty="0">
                <a:solidFill>
                  <a:srgbClr val="FF2500"/>
                </a:solidFill>
                <a:effectLst/>
                <a:latin typeface="Lucida Grande" panose="020B0600040502020204" pitchFamily="34" charset="0"/>
              </a:rPr>
              <a:t>3</a:t>
            </a:r>
            <a:r>
              <a:rPr lang="en-US" b="0" dirty="0">
                <a:solidFill>
                  <a:srgbClr val="FF2500"/>
                </a:solidFill>
                <a:effectLst/>
                <a:latin typeface="Lucida Grande" panose="020B0600040502020204" pitchFamily="34" charset="0"/>
              </a:rPr>
              <a:t>that she had to live on.”</a:t>
            </a:r>
            <a:r>
              <a:rPr lang="en-US" b="0" dirty="0">
                <a:solidFill>
                  <a:srgbClr val="000000"/>
                </a:solidFill>
                <a:effectLst/>
                <a:latin typeface="Lucida Grande" panose="020B0600040502020204" pitchFamily="34" charset="0"/>
              </a:rPr>
              <a:t> </a:t>
            </a:r>
            <a:endParaRPr lang="en-US" b="0"/>
          </a:p>
          <a:p>
            <a:r>
              <a:rPr lang="en-US" b="0"/>
              <a:t>____________</a:t>
            </a:r>
          </a:p>
          <a:p>
            <a:r>
              <a:rPr lang="en-US" b="0"/>
              <a:t>LC-07-Presentation-81</a:t>
            </a:r>
          </a:p>
          <a:p>
            <a:r>
              <a:rPr lang="en-US" b="0"/>
              <a:t>NS-02-Mark9-16—slide 116</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116</a:t>
            </a:fld>
            <a:endParaRPr lang="en-US"/>
          </a:p>
        </p:txBody>
      </p:sp>
    </p:spTree>
    <p:extLst>
      <p:ext uri="{BB962C8B-B14F-4D97-AF65-F5344CB8AC3E}">
        <p14:creationId xmlns:p14="http://schemas.microsoft.com/office/powerpoint/2010/main" val="1661266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LC-07-Presentation-82</a:t>
            </a:r>
          </a:p>
          <a:p>
            <a:r>
              <a:rPr lang="en-US" b="0"/>
              <a:t>NS-02-Mark9-16—slide 117</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117</a:t>
            </a:fld>
            <a:endParaRPr lang="en-US"/>
          </a:p>
        </p:txBody>
      </p:sp>
    </p:spTree>
    <p:extLst>
      <p:ext uri="{BB962C8B-B14F-4D97-AF65-F5344CB8AC3E}">
        <p14:creationId xmlns:p14="http://schemas.microsoft.com/office/powerpoint/2010/main" val="21887707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LC-07-Presentation-83</a:t>
            </a:r>
          </a:p>
          <a:p>
            <a:r>
              <a:rPr lang="en-US" b="0"/>
              <a:t>NS-02-Mark9-16—slide 118</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118</a:t>
            </a:fld>
            <a:endParaRPr lang="en-US"/>
          </a:p>
        </p:txBody>
      </p:sp>
    </p:spTree>
    <p:extLst>
      <p:ext uri="{BB962C8B-B14F-4D97-AF65-F5344CB8AC3E}">
        <p14:creationId xmlns:p14="http://schemas.microsoft.com/office/powerpoint/2010/main" val="40488892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LC-07-Presentation-84</a:t>
            </a:r>
          </a:p>
          <a:p>
            <a:r>
              <a:rPr lang="en-US" b="0"/>
              <a:t>NS-02-Mark9-16—slide 119</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119</a:t>
            </a:fld>
            <a:endParaRPr lang="en-US"/>
          </a:p>
        </p:txBody>
      </p:sp>
    </p:spTree>
    <p:extLst>
      <p:ext uri="{BB962C8B-B14F-4D97-AF65-F5344CB8AC3E}">
        <p14:creationId xmlns:p14="http://schemas.microsoft.com/office/powerpoint/2010/main" val="28224107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LC-07-Presentation-85</a:t>
            </a:r>
          </a:p>
          <a:p>
            <a:r>
              <a:rPr lang="en-US" b="0"/>
              <a:t>NS-02-Mark9-16—slide 120</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120</a:t>
            </a:fld>
            <a:endParaRPr lang="en-US"/>
          </a:p>
        </p:txBody>
      </p:sp>
    </p:spTree>
    <p:extLst>
      <p:ext uri="{BB962C8B-B14F-4D97-AF65-F5344CB8AC3E}">
        <p14:creationId xmlns:p14="http://schemas.microsoft.com/office/powerpoint/2010/main" val="3516999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r>
              <a:rPr lang="en-US" b="0"/>
              <a:t>____________</a:t>
            </a:r>
          </a:p>
          <a:p>
            <a:r>
              <a:rPr lang="en-US" b="0"/>
              <a:t>LC-07-Presentation-86</a:t>
            </a:r>
          </a:p>
          <a:p>
            <a:r>
              <a:rPr lang="en-US" b="0"/>
              <a:t>NS-02-Mark9-16—slide 121</a:t>
            </a:r>
          </a:p>
        </p:txBody>
      </p:sp>
      <p:sp>
        <p:nvSpPr>
          <p:cNvPr id="4" name="Slide Number Placeholder 3"/>
          <p:cNvSpPr>
            <a:spLocks noGrp="1"/>
          </p:cNvSpPr>
          <p:nvPr>
            <p:ph type="sldNum" sz="quarter" idx="5"/>
          </p:nvPr>
        </p:nvSpPr>
        <p:spPr/>
        <p:txBody>
          <a:bodyPr/>
          <a:lstStyle/>
          <a:p>
            <a:pPr>
              <a:defRPr/>
            </a:pPr>
            <a:fld id="{0671D5D7-22FA-DB49-A832-8B67EDBC9BC2}" type="slidenum">
              <a:rPr lang="en-US"/>
              <a:pPr>
                <a:defRPr/>
              </a:pPr>
              <a:t>121</a:t>
            </a:fld>
            <a:endParaRPr lang="en-US"/>
          </a:p>
        </p:txBody>
      </p:sp>
    </p:spTree>
    <p:extLst>
      <p:ext uri="{BB962C8B-B14F-4D97-AF65-F5344CB8AC3E}">
        <p14:creationId xmlns:p14="http://schemas.microsoft.com/office/powerpoint/2010/main" val="25646264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0"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When I was a pastor, a man inquiring about our church asked me, “So what is most important to your church?  What is unique?”  If he had asked you, what would you have said?  I told him one word: LOVE!</a:t>
            </a:r>
            <a:endParaRPr lang="en-US" altLang="en-US" b="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b="0"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b="0"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b="0" dirty="0">
                <a:latin typeface="Times New Roman" charset="0"/>
                <a:ea typeface="ＭＳ Ｐゴシック" charset="0"/>
                <a:cs typeface="ＭＳ Ｐゴシック" charset="0"/>
              </a:rPr>
              <a:t>LC-06-Presentation-113</a:t>
            </a:r>
          </a:p>
          <a:p>
            <a:pPr eaLnBrk="1" hangingPunct="1"/>
            <a:r>
              <a:rPr lang="en-US" b="0" dirty="0">
                <a:latin typeface="Times New Roman" charset="0"/>
                <a:ea typeface="ＭＳ Ｐゴシック" charset="0"/>
                <a:cs typeface="ＭＳ Ｐゴシック" charset="0"/>
              </a:rPr>
              <a:t>NS-01-Matt15-28-slide 143</a:t>
            </a:r>
          </a:p>
          <a:p>
            <a:pPr eaLnBrk="1" hangingPunct="1"/>
            <a:r>
              <a:rPr lang="en-US" b="0" dirty="0">
                <a:latin typeface="Arial" charset="0"/>
                <a:ea typeface="ＭＳ Ｐゴシック" charset="0"/>
                <a:cs typeface="Arial"/>
              </a:rPr>
              <a:t>NS-02-Mark9-16-slide 107</a:t>
            </a:r>
            <a:endParaRPr lang="en-US" b="0"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697408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79807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949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dirty="0">
                <a:ea typeface="ＭＳ Ｐゴシック" panose="020B0600070205080204" pitchFamily="34" charset="-128"/>
              </a:rPr>
              <a:t>  Jesus answered…</a:t>
            </a:r>
          </a:p>
          <a:p>
            <a:pPr eaLnBrk="1" hangingPunct="1"/>
            <a:r>
              <a:rPr lang="en-US" dirty="0">
                <a:ea typeface="ＭＳ Ｐゴシック" charset="0"/>
                <a:cs typeface="Arial" panose="020B0604020202020204" pitchFamily="34" charset="0"/>
              </a:rPr>
              <a:t>——————————</a:t>
            </a:r>
          </a:p>
          <a:p>
            <a:pPr eaLnBrk="1" hangingPunct="1"/>
            <a:r>
              <a:rPr lang="en-US" dirty="0">
                <a:ea typeface="ＭＳ Ｐゴシック" charset="0"/>
                <a:cs typeface="Arial" panose="020B0604020202020204" pitchFamily="34" charset="0"/>
              </a:rPr>
              <a:t>Common-263</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OS-05-Deut-154</a:t>
            </a:r>
          </a:p>
          <a:p>
            <a:pPr eaLnBrk="1" hangingPunct="1"/>
            <a:r>
              <a:rPr lang="en-US">
                <a:ea typeface="ＭＳ Ｐゴシック" charset="0"/>
                <a:cs typeface="Arial" panose="020B0604020202020204" pitchFamily="34" charset="0"/>
              </a:rPr>
              <a:t>NS-02-Mark9-16-slide 110</a:t>
            </a:r>
            <a:endParaRPr lang="en-US" dirty="0">
              <a:ea typeface="ＭＳ Ｐゴシック" charset="0"/>
              <a:cs typeface="Arial" panose="020B0604020202020204" pitchFamily="34" charset="0"/>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ea typeface="ＭＳ Ｐゴシック" pitchFamily="-112" charset="-128"/>
                <a:cs typeface="Arial" panose="020B0604020202020204" pitchFamily="34" charset="0"/>
              </a:rPr>
              <a:t>Repentance will bring restoration in a church: God wants our church to really trust him</a:t>
            </a:r>
            <a:r>
              <a:rPr kumimoji="1" lang="en-SG" sz="1200" kern="1200" dirty="0">
                <a:solidFill>
                  <a:schemeClr val="tx1"/>
                </a:solidFill>
                <a:effectLst/>
                <a:ea typeface="ＭＳ Ｐゴシック" pitchFamily="-112" charset="-128"/>
                <a:cs typeface="Arial" panose="020B0604020202020204" pitchFamily="34" charset="0"/>
              </a:rPr>
              <a:t>.</a:t>
            </a:r>
          </a:p>
          <a:p>
            <a:pPr eaLnBrk="1" hangingPunct="1"/>
            <a:r>
              <a:rPr lang="en-SG" dirty="0">
                <a:ea typeface="ＭＳ Ｐゴシック" charset="0"/>
                <a:cs typeface="Arial" panose="020B0604020202020204" pitchFamily="34" charset="0"/>
              </a:rPr>
              <a:t>We still don’t see our need for him as we don’t see our need to pray.</a:t>
            </a:r>
          </a:p>
          <a:p>
            <a:pPr eaLnBrk="1" hangingPunct="1"/>
            <a:r>
              <a:rPr lang="en-SG" dirty="0">
                <a:ea typeface="ＭＳ Ｐゴシック" charset="0"/>
                <a:cs typeface="Arial" panose="020B0604020202020204" pitchFamily="34" charset="0"/>
              </a:rPr>
              <a:t>We also need to be involved in his work: missions, teaching, accountability groups, finances, etc. </a:t>
            </a:r>
          </a:p>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a:t>
            </a:r>
          </a:p>
          <a:p>
            <a:pPr eaLnBrk="1" hangingPunct="1"/>
            <a:r>
              <a:rPr lang="en-US" dirty="0">
                <a:ea typeface="ＭＳ Ｐゴシック" charset="0"/>
                <a:cs typeface="Arial" panose="020B0604020202020204" pitchFamily="34" charset="0"/>
              </a:rPr>
              <a:t>Common-263</a:t>
            </a:r>
          </a:p>
          <a:p>
            <a:pPr eaLnBrk="1" hangingPunct="1"/>
            <a:r>
              <a:rPr lang="en-US" dirty="0">
                <a:ea typeface="ＭＳ Ｐゴシック" charset="0"/>
                <a:cs typeface="Arial" panose="020B0604020202020204" pitchFamily="34" charset="0"/>
              </a:rPr>
              <a:t>BE-05-Deut-82</a:t>
            </a:r>
          </a:p>
          <a:p>
            <a:pPr eaLnBrk="1" hangingPunct="1"/>
            <a:r>
              <a:rPr lang="en-US" dirty="0">
                <a:ea typeface="ＭＳ Ｐゴシック" charset="0"/>
                <a:cs typeface="ＭＳ Ｐゴシック" charset="0"/>
              </a:rPr>
              <a:t>OP-05-Deut-71</a:t>
            </a:r>
          </a:p>
          <a:p>
            <a:pPr eaLnBrk="1" hangingPunct="1"/>
            <a:r>
              <a:rPr lang="en-US" dirty="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Arial" panose="020B0604020202020204" pitchFamily="34" charset="0"/>
              </a:rPr>
              <a:t>OS-29-Joel-128</a:t>
            </a:r>
          </a:p>
          <a:p>
            <a:pPr eaLnBrk="1" hangingPunct="1"/>
            <a:r>
              <a:rPr lang="en-US" dirty="0">
                <a:ea typeface="ＭＳ Ｐゴシック" charset="0"/>
                <a:cs typeface="ＭＳ Ｐゴシック" charset="0"/>
              </a:rPr>
              <a:t>NS-02-Mark1-8-slide 111</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endParaRPr lang="en-US" dirty="0"/>
          </a:p>
          <a:p>
            <a:r>
              <a:rPr lang="en-US" dirty="0"/>
              <a:t>__________</a:t>
            </a:r>
          </a:p>
          <a:p>
            <a:r>
              <a:rPr lang="en-US" dirty="0"/>
              <a:t>Common-427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LC-03-Controversy-17</a:t>
            </a:r>
          </a:p>
          <a:p>
            <a:r>
              <a:rPr lang="en-US" dirty="0"/>
              <a:t>NS-01-Matt15-28-slide 212</a:t>
            </a:r>
          </a:p>
          <a:p>
            <a:r>
              <a:rPr lang="en-US" dirty="0"/>
              <a:t>NS-02-Mark9-16-slide 145</a:t>
            </a:r>
          </a:p>
          <a:p>
            <a:r>
              <a:rPr lang="en-US" dirty="0"/>
              <a:t>NS-03-Luke13-24-slide 304</a:t>
            </a:r>
          </a:p>
          <a:p>
            <a:r>
              <a:rPr lang="en-US" dirty="0"/>
              <a:t>NS-04-John12-21-slide 19</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9127144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Luke 7 stands alone in the anointings of Jesus as it was much earlier. </a:t>
            </a:r>
          </a:p>
          <a:p>
            <a:r>
              <a:rPr lang="en-US" dirty="0"/>
              <a:t>__________</a:t>
            </a:r>
          </a:p>
          <a:p>
            <a:r>
              <a:rPr lang="en-US" dirty="0"/>
              <a:t>Common-428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NS-01-Matt15-28-slide 214</a:t>
            </a:r>
          </a:p>
          <a:p>
            <a:r>
              <a:rPr lang="en-US" dirty="0"/>
              <a:t>NS-02-Mark9-16-slide 147</a:t>
            </a:r>
          </a:p>
          <a:p>
            <a:r>
              <a:rPr lang="en-US" dirty="0"/>
              <a:t>NS-03-Luke13-24-slide 305</a:t>
            </a:r>
          </a:p>
          <a:p>
            <a:r>
              <a:rPr lang="en-US" dirty="0"/>
              <a:t>NS-04-John12-21-slide 20</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Luke 7 has in common with the Passion Week anointing many traits.</a:t>
            </a:r>
          </a:p>
          <a:p>
            <a:r>
              <a:rPr lang="en-US" sz="2400" dirty="0"/>
              <a:t>__________</a:t>
            </a:r>
          </a:p>
          <a:p>
            <a:r>
              <a:rPr lang="en-US" sz="2400" dirty="0"/>
              <a:t>Common-429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LC-03-Controversy-17</a:t>
            </a:r>
          </a:p>
          <a:p>
            <a:r>
              <a:rPr lang="en-US" sz="2400" dirty="0"/>
              <a:t>NS-01-Matt15-28-slide 215</a:t>
            </a:r>
          </a:p>
          <a:p>
            <a:r>
              <a:rPr lang="en-US" sz="2400" dirty="0"/>
              <a:t>NS-02-Mark9-16-slide 148</a:t>
            </a:r>
          </a:p>
          <a:p>
            <a:r>
              <a:rPr lang="en-US" sz="2400" dirty="0"/>
              <a:t>NS-03-Luke13-24-slide 306</a:t>
            </a:r>
          </a:p>
          <a:p>
            <a:r>
              <a:rPr lang="en-US" sz="2400" dirty="0"/>
              <a:t>NS-04-John12-21-slide 21</a:t>
            </a:r>
          </a:p>
          <a:p>
            <a:pPr eaLnBrk="1" hangingPunct="1">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LC-03-Controversy-18</a:t>
            </a:r>
          </a:p>
          <a:p>
            <a:r>
              <a:rPr lang="en-US" sz="2400" dirty="0"/>
              <a:t>NS-01-Matt15-28-slide 216</a:t>
            </a:r>
          </a:p>
          <a:p>
            <a:r>
              <a:rPr lang="en-US" sz="2400" dirty="0"/>
              <a:t>NS-02-Mark9-16-slide 149</a:t>
            </a:r>
          </a:p>
          <a:p>
            <a:r>
              <a:rPr lang="en-US" sz="2400" dirty="0"/>
              <a:t>NS-03-Luke13-24-slide 307</a:t>
            </a:r>
          </a:p>
          <a:p>
            <a:r>
              <a:rPr lang="en-US" sz="2400" dirty="0"/>
              <a:t>NS-04-John12-21-slide 22</a:t>
            </a:r>
          </a:p>
        </p:txBody>
      </p:sp>
    </p:spTree>
    <p:extLst>
      <p:ext uri="{BB962C8B-B14F-4D97-AF65-F5344CB8AC3E}">
        <p14:creationId xmlns:p14="http://schemas.microsoft.com/office/powerpoint/2010/main" val="26663067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7.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7.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3.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3.xml"/></Relationships>
</file>

<file path=ppt/slideLayouts/_rels/slideLayout7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3.xml"/></Relationships>
</file>

<file path=ppt/slideLayouts/_rels/slideLayout7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3.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3.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3.xml"/></Relationships>
</file>

<file path=ppt/slideLayouts/_rels/slideLayout7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3.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3.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3.xml"/></Relationships>
</file>

<file path=ppt/slideLayouts/_rels/slideLayout80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3.xml"/><Relationship Id="rId4" Type="http://schemas.openxmlformats.org/officeDocument/2006/relationships/image" Target="../media/image24.jpeg"/></Relationships>
</file>

<file path=ppt/slideLayouts/_rels/slideLayout80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3.xml"/><Relationship Id="rId4" Type="http://schemas.openxmlformats.org/officeDocument/2006/relationships/image" Target="../media/image24.jpeg"/></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b="1" i="0">
                <a:latin typeface="Arial" panose="020B0604020202020204" pitchFamily="34" charset="0"/>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b="1" i="0">
                <a:latin typeface="Arial" panose="020B0604020202020204" pitchFamily="34" charset="0"/>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3/25/25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3/25/25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3/25/25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b="1" i="0">
                <a:latin typeface="Arial" panose="020B0604020202020204" pitchFamily="34" charset="0"/>
                <a:cs typeface="Arial" panose="020B0604020202020204" pitchFamily="34" charset="0"/>
              </a:defRPr>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3/25/25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3/25/25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3/25/25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3/25/25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41377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3/25/25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10477086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143549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6540442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3/25/25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40079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3/25/25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5996978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3/25/25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8591419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953826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7840805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6452278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765129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3/25/25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552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704791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9706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3/25/25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8410503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2048214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260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b="1" i="0">
                <a:solidFill>
                  <a:srgbClr val="FFFFFF"/>
                </a:solidFill>
                <a:latin typeface="Garamond" charset="0"/>
                <a:cs typeface="Arial" panose="020B0604020202020204" pitchFamily="34"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b="1" i="0">
                <a:cs typeface="Arial" panose="020B0604020202020204" pitchFamily="34" charset="0"/>
              </a:defRPr>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b="1" i="0">
                <a:latin typeface="Arial" panose="020B0604020202020204" pitchFamily="34" charset="0"/>
                <a:cs typeface="Arial" panose="020B0604020202020204" pitchFamily="34" charset="0"/>
              </a:defRPr>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2744746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9552118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0922461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711060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6549615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5496034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762942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4063017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582040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6985080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6491158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4776845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4049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9193263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a:pPr/>
              <a:t>‹#›</a:t>
            </a:fld>
            <a:endParaRPr lang="en-US"/>
          </a:p>
        </p:txBody>
      </p:sp>
    </p:spTree>
    <p:extLst>
      <p:ext uri="{BB962C8B-B14F-4D97-AF65-F5344CB8AC3E}">
        <p14:creationId xmlns:p14="http://schemas.microsoft.com/office/powerpoint/2010/main" val="42894632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1779521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6791281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3833417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26786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a:pPr/>
              <a:t>‹#›</a:t>
            </a:fld>
            <a:endParaRPr lang="en-US"/>
          </a:p>
        </p:txBody>
      </p:sp>
    </p:spTree>
    <p:extLst>
      <p:ext uri="{BB962C8B-B14F-4D97-AF65-F5344CB8AC3E}">
        <p14:creationId xmlns:p14="http://schemas.microsoft.com/office/powerpoint/2010/main" val="9597734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0318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0270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5546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3065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74972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8191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86665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20948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16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6241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794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6472449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5962902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415678735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42633217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8022162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41087838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16939623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858631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9915417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288032688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375562873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42548586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901970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32210667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4008137603"/>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777059912"/>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1036739499"/>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3/25/25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37769544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i="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3/25/25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7712788"/>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3/25/25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966173166"/>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3/25/25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216360004"/>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3/25/25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678265063"/>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3/25/25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564564375"/>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549776269"/>
      </p:ext>
    </p:extLst>
  </p:cSld>
  <p:clrMapOvr>
    <a:masterClrMapping/>
  </p:clrMapOvr>
  <p:transition spd="slow">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2818851025"/>
      </p:ext>
    </p:extLst>
  </p:cSld>
  <p:clrMapOvr>
    <a:masterClrMapping/>
  </p:clrMapOvr>
  <p:transition spd="slow">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3488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8385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986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8530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defRPr>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8666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5574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019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504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6579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19199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7684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4159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25/03/2025</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221018261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25/03/2025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713552773"/>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25/03/2025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1081952459"/>
      </p:ext>
    </p:extLst>
  </p:cSld>
  <p:clrMapOvr>
    <a:masterClrMapping/>
  </p:clrMapOvr>
  <p:transitio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25/03/2025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249484189"/>
      </p:ext>
    </p:extLst>
  </p:cSld>
  <p:clrMapOvr>
    <a:masterClrMapping/>
  </p:clrMapOvr>
  <p:transition spd="med">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25/03/2025</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3593913639"/>
      </p:ext>
    </p:extLst>
  </p:cSld>
  <p:clrMapOvr>
    <a:masterClrMapping/>
  </p:clrMapOvr>
  <p:transition spd="med">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25/03/2025</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91258506"/>
      </p:ext>
    </p:extLst>
  </p:cSld>
  <p:clrMapOvr>
    <a:masterClrMapping/>
  </p:clrMapOvr>
  <p:transition spd="med">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25/03/2025</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1228162076"/>
      </p:ext>
    </p:extLst>
  </p:cSld>
  <p:clrMapOvr>
    <a:masterClrMapping/>
  </p:clrMapOvr>
  <p:transition spd="med">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25/03/2025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781710874"/>
      </p:ext>
    </p:extLst>
  </p:cSld>
  <p:clrMapOvr>
    <a:masterClrMapping/>
  </p:clrMapOvr>
  <p:transition spd="med">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685487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21492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173947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lvl1pPr>
              <a:defRPr b="1" i="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62762339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96555509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8363578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322165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61425403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91179870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8365353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83026866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1156718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3031835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93724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78761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75844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3668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3/25/25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63610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3/25/25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22338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3/25/25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27970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82946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4734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548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3/25/25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12942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129664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31424463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2736045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47636098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6813978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28504348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02509244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19223000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4963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9250745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34634718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04461921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8152378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43626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815370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3671887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773191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551697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7109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7890927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5624062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2490888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6106517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8477856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424314790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0091870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0628817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9037713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02850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3/25/25</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3915172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2196795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815873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02137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6500132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0114135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6973175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1448652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183882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2257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3/25/25</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551671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65533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30574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60193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099629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34806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7442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68656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19770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193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3/25/25</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1316661"/>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6342">
              <a:spcBef>
                <a:spcPts val="400"/>
              </a:spcBef>
              <a:buSzTx/>
              <a:buNone/>
              <a:defRPr sz="2000" b="1" i="0">
                <a:latin typeface="Arial" panose="020B0604020202020204" pitchFamily="34" charset="0"/>
                <a:cs typeface="Arial" panose="020B0604020202020204" pitchFamily="34" charset="0"/>
              </a:defRPr>
            </a:lvl2pPr>
            <a:lvl3pPr marL="0" indent="912690">
              <a:spcBef>
                <a:spcPts val="400"/>
              </a:spcBef>
              <a:buSzTx/>
              <a:buNone/>
              <a:defRPr sz="2000" b="1" i="0">
                <a:latin typeface="Arial" panose="020B0604020202020204" pitchFamily="34" charset="0"/>
                <a:cs typeface="Arial" panose="020B0604020202020204" pitchFamily="34" charset="0"/>
              </a:defRPr>
            </a:lvl3pPr>
            <a:lvl4pPr marL="0" indent="1369015">
              <a:spcBef>
                <a:spcPts val="400"/>
              </a:spcBef>
              <a:buSzTx/>
              <a:buNone/>
              <a:defRPr sz="2000" b="1" i="0">
                <a:latin typeface="Arial" panose="020B0604020202020204" pitchFamily="34" charset="0"/>
                <a:cs typeface="Arial" panose="020B0604020202020204" pitchFamily="34" charset="0"/>
              </a:defRPr>
            </a:lvl4pPr>
            <a:lvl5pPr marL="0" indent="1825374">
              <a:spcBef>
                <a:spcPts val="400"/>
              </a:spcBef>
              <a:buSzTx/>
              <a:buNone/>
              <a:defRPr sz="20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9600575"/>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89082" indent="-332754">
              <a:spcBef>
                <a:spcPts val="600"/>
              </a:spcBef>
              <a:defRPr sz="2800" b="1" i="0">
                <a:latin typeface="Arial" panose="020B0604020202020204" pitchFamily="34" charset="0"/>
                <a:cs typeface="Arial" panose="020B0604020202020204" pitchFamily="34" charset="0"/>
              </a:defRPr>
            </a:lvl2pPr>
            <a:lvl3pPr marL="1232107" indent="-319440">
              <a:spcBef>
                <a:spcPts val="600"/>
              </a:spcBef>
              <a:defRPr sz="2800" b="1" i="0">
                <a:latin typeface="Arial" panose="020B0604020202020204" pitchFamily="34" charset="0"/>
                <a:cs typeface="Arial" panose="020B0604020202020204" pitchFamily="34" charset="0"/>
              </a:defRPr>
            </a:lvl3pPr>
            <a:lvl4pPr marL="1723956" indent="-354934">
              <a:spcBef>
                <a:spcPts val="600"/>
              </a:spcBef>
              <a:defRPr sz="2800" b="1" i="0">
                <a:latin typeface="Arial" panose="020B0604020202020204" pitchFamily="34" charset="0"/>
                <a:cs typeface="Arial" panose="020B0604020202020204" pitchFamily="34" charset="0"/>
              </a:defRPr>
            </a:lvl4pPr>
            <a:lvl5pPr marL="2180286" indent="-354934">
              <a:spcBef>
                <a:spcPts val="600"/>
              </a:spcBef>
              <a:defRPr sz="28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04675279"/>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6342">
              <a:spcBef>
                <a:spcPts val="500"/>
              </a:spcBef>
              <a:buSzTx/>
              <a:buNone/>
              <a:defRPr sz="2400" b="1" i="0">
                <a:latin typeface="Arial" panose="020B0604020202020204" pitchFamily="34" charset="0"/>
                <a:cs typeface="Arial" panose="020B0604020202020204" pitchFamily="34" charset="0"/>
              </a:defRPr>
            </a:lvl2pPr>
            <a:lvl3pPr marL="0" indent="912690">
              <a:spcBef>
                <a:spcPts val="500"/>
              </a:spcBef>
              <a:buSzTx/>
              <a:buNone/>
              <a:defRPr sz="2400" b="1" i="0">
                <a:latin typeface="Arial" panose="020B0604020202020204" pitchFamily="34" charset="0"/>
                <a:cs typeface="Arial" panose="020B0604020202020204" pitchFamily="34" charset="0"/>
              </a:defRPr>
            </a:lvl3pPr>
            <a:lvl4pPr marL="0" indent="1369015">
              <a:spcBef>
                <a:spcPts val="500"/>
              </a:spcBef>
              <a:buSzTx/>
              <a:buNone/>
              <a:defRPr sz="2400" b="1" i="0">
                <a:latin typeface="Arial" panose="020B0604020202020204" pitchFamily="34" charset="0"/>
                <a:cs typeface="Arial" panose="020B0604020202020204" pitchFamily="34" charset="0"/>
              </a:defRPr>
            </a:lvl4pPr>
            <a:lvl5pPr marL="0" indent="1825374">
              <a:spcBef>
                <a:spcPts val="500"/>
              </a:spcBef>
              <a:buSzTx/>
              <a:buNone/>
              <a:defRPr sz="2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2999564"/>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99873820"/>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189526"/>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45262721"/>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6342">
              <a:spcBef>
                <a:spcPts val="300"/>
              </a:spcBef>
              <a:buSzTx/>
              <a:buNone/>
              <a:defRPr sz="1400" b="1" i="0">
                <a:latin typeface="Arial" panose="020B0604020202020204" pitchFamily="34" charset="0"/>
                <a:cs typeface="Arial" panose="020B0604020202020204" pitchFamily="34" charset="0"/>
              </a:defRPr>
            </a:lvl2pPr>
            <a:lvl3pPr marL="0" indent="912690">
              <a:spcBef>
                <a:spcPts val="300"/>
              </a:spcBef>
              <a:buSzTx/>
              <a:buNone/>
              <a:defRPr sz="1400" b="1" i="0">
                <a:latin typeface="Arial" panose="020B0604020202020204" pitchFamily="34" charset="0"/>
                <a:cs typeface="Arial" panose="020B0604020202020204" pitchFamily="34" charset="0"/>
              </a:defRPr>
            </a:lvl3pPr>
            <a:lvl4pPr marL="0" indent="1369015">
              <a:spcBef>
                <a:spcPts val="300"/>
              </a:spcBef>
              <a:buSzTx/>
              <a:buNone/>
              <a:defRPr sz="1400" b="1" i="0">
                <a:latin typeface="Arial" panose="020B0604020202020204" pitchFamily="34" charset="0"/>
                <a:cs typeface="Arial" panose="020B0604020202020204" pitchFamily="34" charset="0"/>
              </a:defRPr>
            </a:lvl4pPr>
            <a:lvl5pPr marL="0" indent="1825374">
              <a:spcBef>
                <a:spcPts val="300"/>
              </a:spcBef>
              <a:buSzTx/>
              <a:buNone/>
              <a:defRPr sz="1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8560640"/>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5033742"/>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lvl1pPr>
              <a:defRPr b="1" i="0">
                <a:latin typeface="Arial" panose="020B0604020202020204" pitchFamily="34" charset="0"/>
                <a:cs typeface="Arial" panose="020B0604020202020204" pitchFamily="34" charset="0"/>
              </a:defRPr>
            </a:lvl1pPr>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575919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8424777"/>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65795318"/>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698933851"/>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947180925"/>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5340660"/>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509852584"/>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47132114"/>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2809423"/>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167174759"/>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87754783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07616547"/>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33213696"/>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93907181"/>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2068841"/>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3503734"/>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4701016"/>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649442"/>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31292330"/>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13942263"/>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3328607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05620298"/>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80503027"/>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b="1" i="0" cap="all">
                <a:solidFill>
                  <a:srgbClr val="4460EE"/>
                </a:solidFill>
                <a:latin typeface="Arial" panose="020B0604020202020204" pitchFamily="34" charset="0"/>
                <a:cs typeface="Arial" panose="020B0604020202020204" pitchFamily="34" charset="0"/>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8837763"/>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81747280"/>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18513852"/>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47240834"/>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6951711"/>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6861221"/>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b="1" i="0">
                <a:solidFill>
                  <a:srgbClr val="4460EE"/>
                </a:solidFill>
                <a:latin typeface="Arial" panose="020B0604020202020204" pitchFamily="34" charset="0"/>
                <a:cs typeface="Arial" panose="020B0604020202020204" pitchFamily="34" charset="0"/>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12112441"/>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8766628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b="1" i="0">
                <a:solidFill>
                  <a:srgbClr val="4460EE"/>
                </a:solidFill>
                <a:latin typeface="Arial" panose="020B0604020202020204" pitchFamily="34" charset="0"/>
                <a:cs typeface="Arial" panose="020B0604020202020204" pitchFamily="34" charset="0"/>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6628999"/>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algn="ctr">
              <a:buSzPct val="100000"/>
              <a:buChar char="–"/>
              <a:defRPr b="1" i="0">
                <a:solidFill>
                  <a:srgbClr val="FFFFFF"/>
                </a:solidFill>
                <a:latin typeface="Arial" panose="020B0604020202020204" pitchFamily="34" charset="0"/>
                <a:cs typeface="Arial" panose="020B0604020202020204" pitchFamily="34" charset="0"/>
              </a:defRPr>
            </a:lvl2pPr>
            <a:lvl3pPr algn="ctr">
              <a:buSzPct val="100000"/>
              <a:buChar char="•"/>
              <a:defRPr b="1" i="0">
                <a:solidFill>
                  <a:srgbClr val="FFFFFF"/>
                </a:solidFill>
                <a:latin typeface="Arial" panose="020B0604020202020204" pitchFamily="34" charset="0"/>
                <a:cs typeface="Arial" panose="020B0604020202020204" pitchFamily="34" charset="0"/>
              </a:defRPr>
            </a:lvl3pPr>
            <a:lvl4pPr algn="ctr">
              <a:buSzPct val="100000"/>
              <a:buChar char="–"/>
              <a:defRPr b="1" i="0">
                <a:solidFill>
                  <a:srgbClr val="FFFFFF"/>
                </a:solidFill>
                <a:latin typeface="Arial" panose="020B0604020202020204" pitchFamily="34" charset="0"/>
                <a:cs typeface="Arial" panose="020B0604020202020204" pitchFamily="34" charset="0"/>
              </a:defRPr>
            </a:lvl4pPr>
            <a:lvl5pPr algn="ct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181911"/>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5698219"/>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0530369"/>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5060358"/>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7020865"/>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654623"/>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0066403"/>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73380161"/>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781238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2857397"/>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74663485"/>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14257929"/>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1904619"/>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44193602"/>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b="1" i="0">
                <a:solidFill>
                  <a:srgbClr val="006666"/>
                </a:solidFill>
                <a:latin typeface="Arial" panose="020B0604020202020204" pitchFamily="34" charset="0"/>
                <a:cs typeface="Arial" panose="020B0604020202020204" pitchFamily="34" charset="0"/>
              </a:defRPr>
            </a:lvl1pPr>
            <a:lvl2pPr marL="789082" indent="-332754">
              <a:spcBef>
                <a:spcPts val="600"/>
              </a:spcBef>
              <a:buSzPct val="75000"/>
              <a:buChar char="–"/>
              <a:defRPr sz="2800" b="1" i="0">
                <a:solidFill>
                  <a:srgbClr val="006666"/>
                </a:solidFill>
                <a:latin typeface="Arial" panose="020B0604020202020204" pitchFamily="34" charset="0"/>
                <a:cs typeface="Arial" panose="020B0604020202020204" pitchFamily="34" charset="0"/>
              </a:defRPr>
            </a:lvl2pPr>
            <a:lvl3pPr marL="1232107" indent="-319440">
              <a:spcBef>
                <a:spcPts val="600"/>
              </a:spcBef>
              <a:buSzPct val="75000"/>
              <a:defRPr sz="2800" b="1" i="0">
                <a:solidFill>
                  <a:srgbClr val="006666"/>
                </a:solidFill>
                <a:latin typeface="Arial" panose="020B0604020202020204" pitchFamily="34" charset="0"/>
                <a:cs typeface="Arial" panose="020B0604020202020204" pitchFamily="34" charset="0"/>
              </a:defRPr>
            </a:lvl3pPr>
            <a:lvl4pPr marL="1723956" indent="-354934">
              <a:spcBef>
                <a:spcPts val="600"/>
              </a:spcBef>
              <a:buSzPct val="80000"/>
              <a:buChar char="–"/>
              <a:defRPr sz="2800" b="1" i="0">
                <a:solidFill>
                  <a:srgbClr val="006666"/>
                </a:solidFill>
                <a:latin typeface="Arial" panose="020B0604020202020204" pitchFamily="34" charset="0"/>
                <a:cs typeface="Arial" panose="020B0604020202020204" pitchFamily="34" charset="0"/>
              </a:defRPr>
            </a:lvl4pPr>
            <a:lvl5pPr marL="2180286" indent="-354934">
              <a:spcBef>
                <a:spcPts val="600"/>
              </a:spcBef>
              <a:buSzPct val="65000"/>
              <a:buChar char="●"/>
              <a:defRPr sz="2800" b="1" i="0">
                <a:solidFill>
                  <a:srgbClr val="0066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b="1" i="0">
                <a:solidFill>
                  <a:srgbClr val="003366"/>
                </a:solidFill>
                <a:latin typeface="Arial" panose="020B0604020202020204" pitchFamily="34" charset="0"/>
                <a:cs typeface="Arial" panose="020B0604020202020204" pitchFamily="34" charset="0"/>
              </a:defRPr>
            </a:lvl1pPr>
          </a:lstStyle>
          <a:p>
            <a:r>
              <a:t>Title Text</a:t>
            </a:r>
          </a:p>
        </p:txBody>
      </p:sp>
      <p:sp>
        <p:nvSpPr>
          <p:cNvPr id="1056" name="Slide Number"/>
          <p:cNvSpPr txBox="1">
            <a:spLocks noGrp="1"/>
          </p:cNvSpPr>
          <p:nvPr>
            <p:ph type="sldNum" sz="quarter" idx="2"/>
          </p:nvPr>
        </p:nvSpPr>
        <p:spPr>
          <a:xfrm>
            <a:off x="9525" y="6356214"/>
            <a:ext cx="499314" cy="492261"/>
          </a:xfrm>
          <a:prstGeom prst="rect">
            <a:avLst/>
          </a:prstGeom>
        </p:spPr>
        <p:txBody>
          <a:bodyPr/>
          <a:lstStyle>
            <a:lvl1pPr algn="l">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27027280"/>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b="1" i="0" cap="all">
                <a:solidFill>
                  <a:srgbClr val="006666"/>
                </a:solidFill>
                <a:latin typeface="Arial" panose="020B0604020202020204" pitchFamily="34" charset="0"/>
                <a:cs typeface="Arial" panose="020B0604020202020204" pitchFamily="34" charset="0"/>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3366"/>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3366"/>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3366"/>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3366"/>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936444594"/>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36608869"/>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3366"/>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3366"/>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3366"/>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3366"/>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162988425"/>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3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96028685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734938766"/>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b="1" i="0">
                <a:solidFill>
                  <a:srgbClr val="003366"/>
                </a:solidFill>
                <a:latin typeface="Arial" panose="020B0604020202020204" pitchFamily="34" charset="0"/>
                <a:cs typeface="Arial" panose="020B0604020202020204" pitchFamily="34" charset="0"/>
              </a:defRPr>
            </a:lvl1pPr>
            <a:lvl2pPr>
              <a:buClr>
                <a:srgbClr val="003366"/>
              </a:buClr>
              <a:buSzPct val="75000"/>
              <a:buChar char="–"/>
              <a:defRPr b="1" i="0">
                <a:solidFill>
                  <a:srgbClr val="003366"/>
                </a:solidFill>
                <a:latin typeface="Arial" panose="020B0604020202020204" pitchFamily="34" charset="0"/>
                <a:cs typeface="Arial" panose="020B0604020202020204" pitchFamily="34" charset="0"/>
              </a:defRPr>
            </a:lvl2pPr>
            <a:lvl3pPr>
              <a:buClr>
                <a:srgbClr val="003366"/>
              </a:buClr>
              <a:buSzPct val="75000"/>
              <a:defRPr b="1" i="0">
                <a:solidFill>
                  <a:srgbClr val="003366"/>
                </a:solidFill>
                <a:latin typeface="Arial" panose="020B0604020202020204" pitchFamily="34" charset="0"/>
                <a:cs typeface="Arial" panose="020B0604020202020204" pitchFamily="34" charset="0"/>
              </a:defRPr>
            </a:lvl3pPr>
            <a:lvl4pPr>
              <a:buClr>
                <a:srgbClr val="003366"/>
              </a:buClr>
              <a:buSzPct val="80000"/>
              <a:buChar char="–"/>
              <a:defRPr b="1" i="0">
                <a:solidFill>
                  <a:srgbClr val="003366"/>
                </a:solidFill>
                <a:latin typeface="Arial" panose="020B0604020202020204" pitchFamily="34" charset="0"/>
                <a:cs typeface="Arial" panose="020B0604020202020204" pitchFamily="34" charset="0"/>
              </a:defRPr>
            </a:lvl4pPr>
            <a:lvl5pPr>
              <a:buClr>
                <a:srgbClr val="003366"/>
              </a:buClr>
              <a:buSzPct val="65000"/>
              <a:buChar char="●"/>
              <a:defRPr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35236015"/>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b="1" i="0">
                <a:solidFill>
                  <a:srgbClr val="006666"/>
                </a:solidFill>
                <a:latin typeface="Arial" panose="020B0604020202020204" pitchFamily="34" charset="0"/>
                <a:cs typeface="Arial" panose="020B0604020202020204" pitchFamily="34" charset="0"/>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3366"/>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3366"/>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3366"/>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3366"/>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466592"/>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22278279"/>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b="1" i="0">
                <a:solidFill>
                  <a:srgbClr val="006666"/>
                </a:solidFill>
                <a:latin typeface="Arial" panose="020B0604020202020204" pitchFamily="34" charset="0"/>
                <a:cs typeface="Arial" panose="020B0604020202020204" pitchFamily="34" charset="0"/>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1pPr>
            <a:lvl2pPr marL="789082" indent="-332754">
              <a:spcBef>
                <a:spcPts val="600"/>
              </a:spcBef>
              <a:buClr>
                <a:srgbClr val="003366"/>
              </a:buClr>
              <a:buSzPct val="75000"/>
              <a:buChar char="–"/>
              <a:defRPr sz="2800" b="1" i="0">
                <a:solidFill>
                  <a:srgbClr val="003366"/>
                </a:solidFill>
                <a:latin typeface="Arial" panose="020B0604020202020204" pitchFamily="34" charset="0"/>
                <a:cs typeface="Arial" panose="020B0604020202020204" pitchFamily="34" charset="0"/>
              </a:defRPr>
            </a:lvl2pPr>
            <a:lvl3pPr marL="1232107" indent="-319440">
              <a:spcBef>
                <a:spcPts val="600"/>
              </a:spcBef>
              <a:buClr>
                <a:srgbClr val="003366"/>
              </a:buClr>
              <a:buSzPct val="75000"/>
              <a:defRPr sz="2800" b="1" i="0">
                <a:solidFill>
                  <a:srgbClr val="003366"/>
                </a:solidFill>
                <a:latin typeface="Arial" panose="020B0604020202020204" pitchFamily="34" charset="0"/>
                <a:cs typeface="Arial" panose="020B0604020202020204" pitchFamily="34" charset="0"/>
              </a:defRPr>
            </a:lvl3pPr>
            <a:lvl4pPr marL="1723956" indent="-354934">
              <a:spcBef>
                <a:spcPts val="600"/>
              </a:spcBef>
              <a:buClr>
                <a:srgbClr val="003366"/>
              </a:buClr>
              <a:buSzPct val="80000"/>
              <a:buChar char="–"/>
              <a:defRPr sz="2800" b="1" i="0">
                <a:solidFill>
                  <a:srgbClr val="003366"/>
                </a:solidFill>
                <a:latin typeface="Arial" panose="020B0604020202020204" pitchFamily="34" charset="0"/>
                <a:cs typeface="Arial" panose="020B0604020202020204" pitchFamily="34" charset="0"/>
              </a:defRPr>
            </a:lvl4pPr>
            <a:lvl5pPr marL="2180286" indent="-354934">
              <a:spcBef>
                <a:spcPts val="600"/>
              </a:spcBef>
              <a:buClr>
                <a:srgbClr val="003366"/>
              </a:buClr>
              <a:buSzPct val="65000"/>
              <a:buChar char="●"/>
              <a:defRPr sz="2800" b="1" i="0">
                <a:solidFill>
                  <a:srgbClr val="003366"/>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28169" y="6340339"/>
            <a:ext cx="499315" cy="492261"/>
          </a:xfrm>
          <a:prstGeom prst="rect">
            <a:avLst/>
          </a:prstGeom>
        </p:spPr>
        <p:txBody>
          <a:bodyPr/>
          <a:lstStyle>
            <a:lvl1pPr algn="ctr">
              <a:defRPr sz="2600" b="1" i="0">
                <a:solidFill>
                  <a:srgbClr val="FFFFFF"/>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674794172"/>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6342" algn="ctr">
              <a:buSzTx/>
              <a:buNone/>
              <a:defRPr b="1" i="0">
                <a:solidFill>
                  <a:srgbClr val="000000"/>
                </a:solidFill>
                <a:latin typeface="Arial" panose="020B0604020202020204" pitchFamily="34" charset="0"/>
                <a:cs typeface="Arial" panose="020B0604020202020204" pitchFamily="34" charset="0"/>
              </a:defRPr>
            </a:lvl2pPr>
            <a:lvl3pPr marL="0" indent="912690" algn="ctr">
              <a:buSzTx/>
              <a:buNone/>
              <a:defRPr b="1" i="0">
                <a:solidFill>
                  <a:srgbClr val="000000"/>
                </a:solidFill>
                <a:latin typeface="Arial" panose="020B0604020202020204" pitchFamily="34" charset="0"/>
                <a:cs typeface="Arial" panose="020B0604020202020204" pitchFamily="34" charset="0"/>
              </a:defRPr>
            </a:lvl3pPr>
            <a:lvl4pPr marL="0" indent="1369015" algn="ctr">
              <a:buSzTx/>
              <a:buNone/>
              <a:defRPr b="1" i="0">
                <a:solidFill>
                  <a:srgbClr val="000000"/>
                </a:solidFill>
                <a:latin typeface="Arial" panose="020B0604020202020204" pitchFamily="34" charset="0"/>
                <a:cs typeface="Arial" panose="020B0604020202020204" pitchFamily="34" charset="0"/>
              </a:defRPr>
            </a:lvl4pPr>
            <a:lvl5pPr marL="0" indent="1825374" algn="ctr">
              <a:buSzTx/>
              <a:buNone/>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0341513"/>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8189565"/>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31533868"/>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4875213"/>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956108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24269549"/>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9965134"/>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b="1" i="0">
                <a:solidFill>
                  <a:srgbClr val="000000"/>
                </a:solidFill>
                <a:latin typeface="Arial" panose="020B0604020202020204" pitchFamily="34" charset="0"/>
                <a:cs typeface="Arial" panose="020B0604020202020204" pitchFamily="34" charset="0"/>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1003819"/>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4780207"/>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1" i="0">
                <a:solidFill>
                  <a:srgbClr val="000000"/>
                </a:solidFill>
                <a:latin typeface="Arial" panose="020B0604020202020204" pitchFamily="34" charset="0"/>
                <a:cs typeface="Arial" panose="020B0604020202020204" pitchFamily="34" charset="0"/>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6773155"/>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322" name="Title Text"/>
          <p:cNvSpPr txBox="1">
            <a:spLocks noGrp="1"/>
          </p:cNvSpPr>
          <p:nvPr>
            <p:ph type="title"/>
          </p:nvPr>
        </p:nvSpPr>
        <p:spPr>
          <a:xfrm>
            <a:off x="685800" y="2130426"/>
            <a:ext cx="7772400" cy="1470026"/>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23"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6342" algn="ctr">
              <a:buSzTx/>
              <a:buNone/>
              <a:defRPr b="1" i="0">
                <a:solidFill>
                  <a:srgbClr val="FFFFFF"/>
                </a:solidFill>
                <a:latin typeface="Arial" panose="020B0604020202020204" pitchFamily="34" charset="0"/>
                <a:cs typeface="Arial" panose="020B0604020202020204" pitchFamily="34" charset="0"/>
              </a:defRPr>
            </a:lvl2pPr>
            <a:lvl3pPr marL="0" indent="912690" algn="ctr">
              <a:buSzTx/>
              <a:buNone/>
              <a:defRPr b="1" i="0">
                <a:solidFill>
                  <a:srgbClr val="FFFFFF"/>
                </a:solidFill>
                <a:latin typeface="Arial" panose="020B0604020202020204" pitchFamily="34" charset="0"/>
                <a:cs typeface="Arial" panose="020B0604020202020204" pitchFamily="34" charset="0"/>
              </a:defRPr>
            </a:lvl3pPr>
            <a:lvl4pPr marL="0" indent="1369015" algn="ctr">
              <a:buSzTx/>
              <a:buNone/>
              <a:defRPr b="1" i="0">
                <a:solidFill>
                  <a:srgbClr val="FFFFFF"/>
                </a:solidFill>
                <a:latin typeface="Arial" panose="020B0604020202020204" pitchFamily="34" charset="0"/>
                <a:cs typeface="Arial" panose="020B0604020202020204" pitchFamily="34" charset="0"/>
              </a:defRPr>
            </a:lvl4pPr>
            <a:lvl5pPr marL="0" indent="1825374" algn="ctr">
              <a:buSzTx/>
              <a:buNone/>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2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9317793"/>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55301601"/>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2826057"/>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8427192"/>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047359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23994353"/>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1077462"/>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71176"/>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4224659"/>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6881172"/>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16335985"/>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64039053"/>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b="1" i="0">
                <a:solidFill>
                  <a:srgbClr val="FFFFFF"/>
                </a:solidFill>
                <a:latin typeface="Arial" panose="020B0604020202020204" pitchFamily="34" charset="0"/>
                <a:cs typeface="Arial" panose="020B0604020202020204" pitchFamily="34" charset="0"/>
              </a:defRPr>
            </a:lvl1pPr>
            <a:lvl2pPr>
              <a:buSzPct val="100000"/>
              <a:buChar char="–"/>
              <a:defRPr b="1" i="0">
                <a:solidFill>
                  <a:srgbClr val="FFFFFF"/>
                </a:solidFill>
                <a:latin typeface="Arial" panose="020B0604020202020204" pitchFamily="34" charset="0"/>
                <a:cs typeface="Arial" panose="020B0604020202020204" pitchFamily="34" charset="0"/>
              </a:defRPr>
            </a:lvl2pPr>
            <a:lvl3pPr>
              <a:buSzPct val="100000"/>
              <a:buChar char="•"/>
              <a:defRPr b="1" i="0">
                <a:solidFill>
                  <a:srgbClr val="FFFFFF"/>
                </a:solidFill>
                <a:latin typeface="Arial" panose="020B0604020202020204" pitchFamily="34" charset="0"/>
                <a:cs typeface="Arial" panose="020B0604020202020204" pitchFamily="34" charset="0"/>
              </a:defRPr>
            </a:lvl3pPr>
            <a:lvl4pPr>
              <a:buSzPct val="100000"/>
              <a:buChar char="–"/>
              <a:defRPr b="1" i="0">
                <a:solidFill>
                  <a:srgbClr val="FFFFFF"/>
                </a:solidFill>
                <a:latin typeface="Arial" panose="020B0604020202020204" pitchFamily="34" charset="0"/>
                <a:cs typeface="Arial" panose="020B0604020202020204" pitchFamily="34" charset="0"/>
              </a:defRPr>
            </a:lvl4pPr>
            <a:lvl5pP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2010234"/>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000000"/>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40"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algn="ctr">
              <a:buSzPct val="100000"/>
              <a:buChar char="–"/>
              <a:defRPr b="1" i="0">
                <a:solidFill>
                  <a:srgbClr val="000000"/>
                </a:solidFill>
                <a:latin typeface="Arial" panose="020B0604020202020204" pitchFamily="34" charset="0"/>
                <a:cs typeface="Arial" panose="020B0604020202020204" pitchFamily="34" charset="0"/>
              </a:defRPr>
            </a:lvl2pPr>
            <a:lvl3pPr algn="ctr">
              <a:buSzPct val="100000"/>
              <a:buChar char="•"/>
              <a:defRPr b="1" i="0">
                <a:solidFill>
                  <a:srgbClr val="000000"/>
                </a:solidFill>
                <a:latin typeface="Arial" panose="020B0604020202020204" pitchFamily="34" charset="0"/>
                <a:cs typeface="Arial" panose="020B0604020202020204" pitchFamily="34" charset="0"/>
              </a:defRPr>
            </a:lvl3pPr>
            <a:lvl4pPr algn="ctr">
              <a:buSzPct val="100000"/>
              <a:buChar char="–"/>
              <a:defRPr b="1" i="0">
                <a:solidFill>
                  <a:srgbClr val="000000"/>
                </a:solidFill>
                <a:latin typeface="Arial" panose="020B0604020202020204" pitchFamily="34" charset="0"/>
                <a:cs typeface="Arial" panose="020B0604020202020204" pitchFamily="34" charset="0"/>
              </a:defRPr>
            </a:lvl4pPr>
            <a:lvl5pPr algn="ct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41"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685140716"/>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6954392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61522652"/>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00387420"/>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455078798"/>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48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291361679"/>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56324141"/>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1_Blank 0">
    <p:bg>
      <p:bgPr>
        <a:solidFill>
          <a:srgbClr val="000000"/>
        </a:solidFill>
        <a:effectLst/>
      </p:bgPr>
    </p:bg>
    <p:spTree>
      <p:nvGrpSpPr>
        <p:cNvPr id="1" name=""/>
        <p:cNvGrpSpPr/>
        <p:nvPr/>
      </p:nvGrpSpPr>
      <p:grpSpPr>
        <a:xfrm>
          <a:off x="0" y="0"/>
          <a:ext cx="0" cy="0"/>
          <a:chOff x="0" y="0"/>
          <a:chExt cx="0" cy="0"/>
        </a:xfrm>
      </p:grpSpPr>
      <p:sp>
        <p:nvSpPr>
          <p:cNvPr id="150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443322654"/>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9208094"/>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284722237"/>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13414852"/>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8974163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algn="ctr">
              <a:buSzPct val="100000"/>
              <a:buChar char="–"/>
              <a:defRPr b="1" i="0">
                <a:solidFill>
                  <a:srgbClr val="000000"/>
                </a:solidFill>
                <a:latin typeface="Arial" panose="020B0604020202020204" pitchFamily="34" charset="0"/>
                <a:cs typeface="Arial" panose="020B0604020202020204" pitchFamily="34" charset="0"/>
              </a:defRPr>
            </a:lvl2pPr>
            <a:lvl3pPr algn="ctr">
              <a:buSzPct val="100000"/>
              <a:buChar char="•"/>
              <a:defRPr b="1" i="0">
                <a:solidFill>
                  <a:srgbClr val="000000"/>
                </a:solidFill>
                <a:latin typeface="Arial" panose="020B0604020202020204" pitchFamily="34" charset="0"/>
                <a:cs typeface="Arial" panose="020B0604020202020204" pitchFamily="34" charset="0"/>
              </a:defRPr>
            </a:lvl3pPr>
            <a:lvl4pPr algn="ctr">
              <a:buSzPct val="100000"/>
              <a:buChar char="–"/>
              <a:defRPr b="1" i="0">
                <a:solidFill>
                  <a:srgbClr val="000000"/>
                </a:solidFill>
                <a:latin typeface="Arial" panose="020B0604020202020204" pitchFamily="34" charset="0"/>
                <a:cs typeface="Arial" panose="020B0604020202020204" pitchFamily="34" charset="0"/>
              </a:defRPr>
            </a:lvl4pPr>
            <a:lvl5pPr algn="ct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929825924"/>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878227916"/>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70461659"/>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95661479"/>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95093227"/>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592"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992798375"/>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877534104"/>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738627876"/>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627599072"/>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25578631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77181413"/>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31988687"/>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342">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269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69015">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5374">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897427446"/>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082" indent="-33275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2107" indent="-319440">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3956" indent="-354934">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0286" indent="-354934">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643062308"/>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342">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269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69015">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5374">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940587582"/>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691"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77796823"/>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299214245"/>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342">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269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69015">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5374">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288213389"/>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b="1" i="0">
                <a:latin typeface="Arial" panose="020B0604020202020204" pitchFamily="34" charset="0"/>
                <a:cs typeface="Arial" panose="020B0604020202020204" pitchFamily="34" charset="0"/>
              </a:defRPr>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84479495"/>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b="1" i="0">
                <a:latin typeface="Arial" panose="020B0604020202020204" pitchFamily="34" charset="0"/>
                <a:cs typeface="Arial" panose="020B0604020202020204" pitchFamily="34" charset="0"/>
              </a:defRPr>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b="1" i="0">
                <a:solidFill>
                  <a:srgbClr val="000000"/>
                </a:solidFill>
                <a:latin typeface="Arial" panose="020B0604020202020204" pitchFamily="34" charset="0"/>
                <a:cs typeface="Arial" panose="020B0604020202020204" pitchFamily="34" charset="0"/>
              </a:defRPr>
            </a:lvl1pPr>
            <a:lvl2pPr>
              <a:buSzPct val="100000"/>
              <a:buChar char="–"/>
              <a:defRPr b="1" i="0">
                <a:solidFill>
                  <a:srgbClr val="000000"/>
                </a:solidFill>
                <a:latin typeface="Arial" panose="020B0604020202020204" pitchFamily="34" charset="0"/>
                <a:cs typeface="Arial" panose="020B0604020202020204" pitchFamily="34" charset="0"/>
              </a:defRPr>
            </a:lvl2pPr>
            <a:lvl3pPr>
              <a:buSzPct val="100000"/>
              <a:buChar char="•"/>
              <a:defRPr b="1" i="0">
                <a:solidFill>
                  <a:srgbClr val="000000"/>
                </a:solidFill>
                <a:latin typeface="Arial" panose="020B0604020202020204" pitchFamily="34" charset="0"/>
                <a:cs typeface="Arial" panose="020B0604020202020204" pitchFamily="34" charset="0"/>
              </a:defRPr>
            </a:lvl3pPr>
            <a:lvl4pPr>
              <a:buSzPct val="100000"/>
              <a:buChar char="–"/>
              <a:defRPr b="1" i="0">
                <a:solidFill>
                  <a:srgbClr val="000000"/>
                </a:solidFill>
                <a:latin typeface="Arial" panose="020B0604020202020204" pitchFamily="34" charset="0"/>
                <a:cs typeface="Arial" panose="020B0604020202020204" pitchFamily="34" charset="0"/>
              </a:defRPr>
            </a:lvl4pPr>
            <a:lvl5pP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48040" y="6248400"/>
            <a:ext cx="310160" cy="307595"/>
          </a:xfrm>
          <a:prstGeom prst="rect">
            <a:avLst/>
          </a:prstGeom>
        </p:spPr>
        <p:txBody>
          <a:bodyPr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160222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0" indent="321022"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0" indent="642045"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0" indent="963070"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0" indent="1284091" algn="ctr"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67706797"/>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8715564"/>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3445225"/>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4992256"/>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5402427"/>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5048480"/>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15382645"/>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lvl1pPr>
              <a:defRPr b="1" i="0">
                <a:latin typeface="Arial" panose="020B0604020202020204" pitchFamily="34" charset="0"/>
                <a:cs typeface="Arial" panose="020B0604020202020204" pitchFamily="34" charset="0"/>
              </a:defRPr>
            </a:lvl1p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2516967"/>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022" defTabSz="321022">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045" defTabSz="321022">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070" defTabSz="321022">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4091" defTabSz="321022">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53545733"/>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25690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766" indent="80256" defTabSz="321022">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766" indent="401280" defTabSz="321022">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766" indent="722306" defTabSz="321022">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766" indent="1043340" defTabSz="321022">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4941417"/>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1800175"/>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6725">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3454">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0171">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6907">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153367439"/>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2126" indent="-355231">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013198106"/>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6725">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3454">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0171">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6907">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71543433"/>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889"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96875944"/>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19222992"/>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03408777"/>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6725">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3454">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0171">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6907">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52876852"/>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2666988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b="1" i="0">
                <a:latin typeface="Arial" panose="020B0604020202020204" pitchFamily="34" charset="0"/>
                <a:cs typeface="Arial" panose="020B0604020202020204" pitchFamily="34" charset="0"/>
              </a:defRPr>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b="1" i="0">
                <a:solidFill>
                  <a:srgbClr val="000000"/>
                </a:solidFill>
                <a:latin typeface="Arial" panose="020B0604020202020204" pitchFamily="34" charset="0"/>
                <a:cs typeface="Arial" panose="020B0604020202020204" pitchFamily="34" charset="0"/>
              </a:defRPr>
            </a:lvl1pPr>
            <a:lvl2pPr marL="782953" indent="-326235">
              <a:buSzPct val="100000"/>
              <a:buChar char="–"/>
              <a:defRPr b="1" i="0">
                <a:solidFill>
                  <a:srgbClr val="000000"/>
                </a:solidFill>
                <a:latin typeface="Arial" panose="020B0604020202020204" pitchFamily="34" charset="0"/>
                <a:cs typeface="Arial" panose="020B0604020202020204" pitchFamily="34" charset="0"/>
              </a:defRPr>
            </a:lvl2pPr>
            <a:lvl3pPr marL="1217927" indent="-304484">
              <a:buSzPct val="100000"/>
              <a:buChar char="•"/>
              <a:defRPr b="1" i="0">
                <a:solidFill>
                  <a:srgbClr val="000000"/>
                </a:solidFill>
                <a:latin typeface="Arial" panose="020B0604020202020204" pitchFamily="34" charset="0"/>
                <a:cs typeface="Arial" panose="020B0604020202020204" pitchFamily="34" charset="0"/>
              </a:defRPr>
            </a:lvl3pPr>
            <a:lvl4pPr marL="1735554" indent="-365380">
              <a:buSzPct val="100000"/>
              <a:buChar char="–"/>
              <a:defRPr b="1" i="0">
                <a:solidFill>
                  <a:srgbClr val="000000"/>
                </a:solidFill>
                <a:latin typeface="Arial" panose="020B0604020202020204" pitchFamily="34" charset="0"/>
                <a:cs typeface="Arial" panose="020B0604020202020204" pitchFamily="34" charset="0"/>
              </a:defRPr>
            </a:lvl4pPr>
            <a:lvl5pPr marL="2192275" indent="-36538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47959" y="6248400"/>
            <a:ext cx="310242" cy="307678"/>
          </a:xfrm>
          <a:prstGeom prst="rect">
            <a:avLst/>
          </a:prstGeom>
        </p:spPr>
        <p:txBody>
          <a:bodyPr lIns="45671" tIns="45671" rIns="45671" bIns="45671"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55788450"/>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2770932"/>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0340741"/>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88874573"/>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33715162"/>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2396392"/>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402035"/>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lvl1pPr>
              <a:defRPr b="1" i="0">
                <a:latin typeface="Arial" panose="020B0604020202020204" pitchFamily="34" charset="0"/>
                <a:cs typeface="Arial" panose="020B0604020202020204" pitchFamily="34" charset="0"/>
              </a:defRPr>
            </a:lvl1p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12274732"/>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26" defTabSz="321326">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53" defTabSz="321326">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81" defTabSz="321326">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307" defTabSz="321326">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26996996"/>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106500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95" indent="80332" defTabSz="321326">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95" indent="401659" defTabSz="321326">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95" indent="722987" defTabSz="321326">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95" indent="1044319" defTabSz="321326">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817503"/>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7881424"/>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5192581"/>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9772500"/>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6466682"/>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60914368"/>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9631730"/>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4971511"/>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6868648"/>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951217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defRPr b="1" i="0">
                <a:latin typeface="Arial" panose="020B0604020202020204" pitchFamily="34" charset="0"/>
                <a:cs typeface="Arial" panose="020B0604020202020204" pitchFamily="34" charset="0"/>
              </a:defRPr>
            </a:lvl1pPr>
            <a:lvl2pPr marL="783771" indent="-326571" algn="ctr">
              <a:defRPr b="1" i="0">
                <a:latin typeface="Arial" panose="020B0604020202020204" pitchFamily="34" charset="0"/>
                <a:cs typeface="Arial" panose="020B0604020202020204" pitchFamily="34" charset="0"/>
              </a:defRPr>
            </a:lvl2pPr>
            <a:lvl3pPr marL="1219200" indent="-304800" algn="ctr">
              <a:defRPr b="1" i="0">
                <a:latin typeface="Arial" panose="020B0604020202020204" pitchFamily="34" charset="0"/>
                <a:cs typeface="Arial" panose="020B0604020202020204" pitchFamily="34" charset="0"/>
              </a:defRPr>
            </a:lvl3pPr>
            <a:lvl4pPr marL="1737360" indent="-365760" algn="ctr">
              <a:defRPr b="1" i="0">
                <a:latin typeface="Arial" panose="020B0604020202020204" pitchFamily="34" charset="0"/>
                <a:cs typeface="Arial" panose="020B0604020202020204" pitchFamily="34" charset="0"/>
              </a:defRPr>
            </a:lvl4pPr>
            <a:lvl5pPr marL="2194560" indent="-365760" algn="ctr">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63262262"/>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07913447"/>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249569473"/>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11710541"/>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993719769"/>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438109426"/>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19535851"/>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5654953"/>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510259448"/>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lvl1pPr>
              <a:defRPr b="1" i="0">
                <a:latin typeface="Arial" panose="020B0604020202020204" pitchFamily="34" charset="0"/>
                <a:cs typeface="Arial" panose="020B0604020202020204" pitchFamily="34" charset="0"/>
              </a:defRPr>
            </a:lvl1pPr>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defRPr b="1" i="0">
                <a:latin typeface="Arial" panose="020B0604020202020204" pitchFamily="34" charset="0"/>
                <a:cs typeface="Arial" panose="020B0604020202020204" pitchFamily="34" charset="0"/>
              </a:defRPr>
            </a:lvl1pPr>
            <a:lvl2pPr marL="783771" indent="-326571">
              <a:defRPr b="1" i="0">
                <a:latin typeface="Arial" panose="020B0604020202020204" pitchFamily="34" charset="0"/>
                <a:cs typeface="Arial" panose="020B0604020202020204" pitchFamily="34" charset="0"/>
              </a:defRPr>
            </a:lvl2pPr>
            <a:lvl3pPr marL="1219200" indent="-304800">
              <a:defRPr b="1" i="0">
                <a:latin typeface="Arial" panose="020B0604020202020204" pitchFamily="34" charset="0"/>
                <a:cs typeface="Arial" panose="020B0604020202020204" pitchFamily="34" charset="0"/>
              </a:defRPr>
            </a:lvl3pPr>
            <a:lvl4pPr marL="1737360" indent="-365760">
              <a:defRPr b="1" i="0">
                <a:latin typeface="Arial" panose="020B0604020202020204" pitchFamily="34" charset="0"/>
                <a:cs typeface="Arial" panose="020B0604020202020204" pitchFamily="34" charset="0"/>
              </a:defRPr>
            </a:lvl4pPr>
            <a:lvl5pPr marL="2194560" indent="-365760">
              <a:defRPr b="1" i="0">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68398804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8117735"/>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83519557"/>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6060252"/>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9201317"/>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56636165"/>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3175489"/>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5518894"/>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5251026"/>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0051504"/>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2099031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77307535"/>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93700600"/>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62773943"/>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56967036"/>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23191386"/>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22182793"/>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71297207"/>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30366356"/>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41098375"/>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2155646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38054500"/>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057284942"/>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14353017"/>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170581642"/>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784606385"/>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49"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624074589"/>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522683335"/>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64694015"/>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33906655"/>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02274773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000000"/>
                </a:solidFill>
                <a:latin typeface="Arial" panose="020B0604020202020204" pitchFamily="34" charset="0"/>
                <a:cs typeface="Arial" panose="020B0604020202020204" pitchFamily="34" charset="0"/>
              </a:defRPr>
            </a:lvl1pPr>
            <a:lvl2pPr marL="783771" indent="-326571">
              <a:buSzPct val="100000"/>
              <a:buChar char="–"/>
              <a:defRPr b="1" i="0">
                <a:solidFill>
                  <a:srgbClr val="000000"/>
                </a:solidFill>
                <a:latin typeface="Arial" panose="020B0604020202020204" pitchFamily="34" charset="0"/>
                <a:cs typeface="Arial" panose="020B0604020202020204" pitchFamily="34" charset="0"/>
              </a:defRPr>
            </a:lvl2pPr>
            <a:lvl3pPr marL="1219200" indent="-304800">
              <a:buSzPct val="100000"/>
              <a:buChar char="•"/>
              <a:defRPr b="1" i="0">
                <a:solidFill>
                  <a:srgbClr val="000000"/>
                </a:solidFill>
                <a:latin typeface="Arial" panose="020B0604020202020204" pitchFamily="34" charset="0"/>
                <a:cs typeface="Arial" panose="020B0604020202020204" pitchFamily="34" charset="0"/>
              </a:defRPr>
            </a:lvl3pPr>
            <a:lvl4pPr marL="1737360" indent="-365760">
              <a:buSzPct val="100000"/>
              <a:buChar char="–"/>
              <a:defRPr b="1" i="0">
                <a:solidFill>
                  <a:srgbClr val="000000"/>
                </a:solidFill>
                <a:latin typeface="Arial" panose="020B0604020202020204" pitchFamily="34" charset="0"/>
                <a:cs typeface="Arial" panose="020B0604020202020204" pitchFamily="34" charset="0"/>
              </a:defRPr>
            </a:lvl4pPr>
            <a:lvl5pPr marL="2194560" indent="-365760">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47862" y="6248400"/>
            <a:ext cx="310339" cy="307775"/>
          </a:xfrm>
          <a:prstGeom prst="rect">
            <a:avLst/>
          </a:prstGeom>
        </p:spPr>
        <p:txBody>
          <a:bodyPr lIns="45719" tIns="45719" rIns="45719" bIns="45719"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52568647"/>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801" name="Title Text"/>
          <p:cNvSpPr txBox="1">
            <a:spLocks noGrp="1"/>
          </p:cNvSpPr>
          <p:nvPr>
            <p:ph type="title"/>
          </p:nvPr>
        </p:nvSpPr>
        <p:spPr>
          <a:xfrm>
            <a:off x="685800" y="2286000"/>
            <a:ext cx="77724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02"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783459" indent="-326443" algn="ctr">
              <a:buSzPct val="100000"/>
              <a:buChar char="–"/>
              <a:defRPr b="1" i="0">
                <a:solidFill>
                  <a:srgbClr val="000000"/>
                </a:solidFill>
                <a:latin typeface="Arial" panose="020B0604020202020204" pitchFamily="34" charset="0"/>
                <a:cs typeface="Arial" panose="020B0604020202020204" pitchFamily="34" charset="0"/>
              </a:defRPr>
            </a:lvl2pPr>
            <a:lvl3pPr marL="1218714" indent="-304679" algn="ctr">
              <a:buSzPct val="100000"/>
              <a:buChar char="•"/>
              <a:defRPr b="1" i="0">
                <a:solidFill>
                  <a:srgbClr val="000000"/>
                </a:solidFill>
                <a:latin typeface="Arial" panose="020B0604020202020204" pitchFamily="34" charset="0"/>
                <a:cs typeface="Arial" panose="020B0604020202020204" pitchFamily="34" charset="0"/>
              </a:defRPr>
            </a:lvl3pPr>
            <a:lvl4pPr marL="1736672" indent="-365616" algn="ctr">
              <a:buSzPct val="100000"/>
              <a:buChar char="–"/>
              <a:defRPr b="1" i="0">
                <a:solidFill>
                  <a:srgbClr val="000000"/>
                </a:solidFill>
                <a:latin typeface="Arial" panose="020B0604020202020204" pitchFamily="34" charset="0"/>
                <a:cs typeface="Arial" panose="020B0604020202020204" pitchFamily="34" charset="0"/>
              </a:defRPr>
            </a:lvl4pPr>
            <a:lvl5pPr marL="2193689" indent="-365616" algn="ctr">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03"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36009932"/>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79328900"/>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02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04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05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08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72574104"/>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260" indent="-333244">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3949" indent="-31991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515" indent="-355459">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3533" indent="-355460">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620259932"/>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02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04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05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08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44185316"/>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48"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680360600"/>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31308526"/>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886537820"/>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02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04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05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08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57286627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96988175"/>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b="1" i="0">
                <a:latin typeface="Arial" panose="020B0604020202020204" pitchFamily="34" charset="0"/>
                <a:cs typeface="Arial" panose="020B0604020202020204" pitchFamily="34" charset="0"/>
              </a:defRPr>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b="1" i="0">
                <a:solidFill>
                  <a:srgbClr val="000000"/>
                </a:solidFill>
                <a:latin typeface="Arial" panose="020B0604020202020204" pitchFamily="34" charset="0"/>
                <a:cs typeface="Arial" panose="020B0604020202020204" pitchFamily="34" charset="0"/>
              </a:defRPr>
            </a:lvl1pPr>
            <a:lvl2pPr marL="783459" indent="-326443">
              <a:buSzPct val="100000"/>
              <a:buChar char="–"/>
              <a:defRPr b="1" i="0">
                <a:solidFill>
                  <a:srgbClr val="000000"/>
                </a:solidFill>
                <a:latin typeface="Arial" panose="020B0604020202020204" pitchFamily="34" charset="0"/>
                <a:cs typeface="Arial" panose="020B0604020202020204" pitchFamily="34" charset="0"/>
              </a:defRPr>
            </a:lvl2pPr>
            <a:lvl3pPr marL="1218714" indent="-304679">
              <a:buSzPct val="100000"/>
              <a:buChar char="•"/>
              <a:defRPr b="1" i="0">
                <a:solidFill>
                  <a:srgbClr val="000000"/>
                </a:solidFill>
                <a:latin typeface="Arial" panose="020B0604020202020204" pitchFamily="34" charset="0"/>
                <a:cs typeface="Arial" panose="020B0604020202020204" pitchFamily="34" charset="0"/>
              </a:defRPr>
            </a:lvl3pPr>
            <a:lvl4pPr marL="1736672" indent="-365616">
              <a:buSzPct val="100000"/>
              <a:buChar char="–"/>
              <a:defRPr b="1" i="0">
                <a:solidFill>
                  <a:srgbClr val="000000"/>
                </a:solidFill>
                <a:latin typeface="Arial" panose="020B0604020202020204" pitchFamily="34" charset="0"/>
                <a:cs typeface="Arial" panose="020B0604020202020204" pitchFamily="34" charset="0"/>
              </a:defRPr>
            </a:lvl4pPr>
            <a:lvl5pPr marL="2193689" indent="-365616">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47896" y="6248400"/>
            <a:ext cx="310305" cy="307740"/>
          </a:xfrm>
          <a:prstGeom prst="rect">
            <a:avLst/>
          </a:prstGeom>
        </p:spPr>
        <p:txBody>
          <a:bodyPr lIns="45702" tIns="45702" rIns="45702" bIns="45702"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73898586"/>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933899868"/>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131">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265">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396">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53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5588660"/>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b="1" i="0">
                <a:solidFill>
                  <a:srgbClr val="000000"/>
                </a:solidFill>
                <a:latin typeface="Arial" panose="020B0604020202020204" pitchFamily="34" charset="0"/>
                <a:cs typeface="Arial" panose="020B0604020202020204" pitchFamily="34" charset="0"/>
              </a:defRPr>
            </a:lvl1pPr>
            <a:lvl2pPr marL="790456" indent="-333325">
              <a:spcBef>
                <a:spcPts val="600"/>
              </a:spcBef>
              <a:buSzPct val="100000"/>
              <a:buChar char="–"/>
              <a:defRPr sz="2800" b="1" i="0">
                <a:solidFill>
                  <a:srgbClr val="000000"/>
                </a:solidFill>
                <a:latin typeface="Arial" panose="020B0604020202020204" pitchFamily="34" charset="0"/>
                <a:cs typeface="Arial" panose="020B0604020202020204" pitchFamily="34" charset="0"/>
              </a:defRPr>
            </a:lvl2pPr>
            <a:lvl3pPr marL="1234255" indent="-319993">
              <a:spcBef>
                <a:spcPts val="600"/>
              </a:spcBef>
              <a:buSzPct val="100000"/>
              <a:buChar char="•"/>
              <a:defRPr sz="2800" b="1" i="0">
                <a:solidFill>
                  <a:srgbClr val="000000"/>
                </a:solidFill>
                <a:latin typeface="Arial" panose="020B0604020202020204" pitchFamily="34" charset="0"/>
                <a:cs typeface="Arial" panose="020B0604020202020204" pitchFamily="34" charset="0"/>
              </a:defRPr>
            </a:lvl3pPr>
            <a:lvl4pPr marL="1726942" indent="-355548">
              <a:spcBef>
                <a:spcPts val="600"/>
              </a:spcBef>
              <a:buSzPct val="100000"/>
              <a:buChar char="–"/>
              <a:defRPr sz="2800" b="1" i="0">
                <a:solidFill>
                  <a:srgbClr val="000000"/>
                </a:solidFill>
                <a:latin typeface="Arial" panose="020B0604020202020204" pitchFamily="34" charset="0"/>
                <a:cs typeface="Arial" panose="020B0604020202020204" pitchFamily="34" charset="0"/>
              </a:defRPr>
            </a:lvl4pPr>
            <a:lvl5pPr marL="2184075" indent="-355548">
              <a:spcBef>
                <a:spcPts val="600"/>
              </a:spcBef>
              <a:buChar char="»"/>
              <a:defRPr sz="28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230329569"/>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131">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265">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396">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53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820295905"/>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47"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132868590"/>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310792688"/>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131">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265">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396">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53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90972948"/>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2057518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b="1" i="0">
                <a:latin typeface="Arial" panose="020B0604020202020204" pitchFamily="34" charset="0"/>
                <a:cs typeface="Arial" panose="020B0604020202020204" pitchFamily="34" charset="0"/>
              </a:defRPr>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b="1" i="0">
                <a:solidFill>
                  <a:srgbClr val="000000"/>
                </a:solidFill>
                <a:latin typeface="Arial" panose="020B0604020202020204" pitchFamily="34" charset="0"/>
                <a:cs typeface="Arial" panose="020B0604020202020204" pitchFamily="34" charset="0"/>
              </a:defRPr>
            </a:lvl1pPr>
            <a:lvl2pPr marL="783654" indent="-326523">
              <a:buSzPct val="100000"/>
              <a:buChar char="–"/>
              <a:defRPr b="1" i="0">
                <a:solidFill>
                  <a:srgbClr val="000000"/>
                </a:solidFill>
                <a:latin typeface="Arial" panose="020B0604020202020204" pitchFamily="34" charset="0"/>
                <a:cs typeface="Arial" panose="020B0604020202020204" pitchFamily="34" charset="0"/>
              </a:defRPr>
            </a:lvl2pPr>
            <a:lvl3pPr marL="1219017" indent="-304755">
              <a:buSzPct val="100000"/>
              <a:buChar char="•"/>
              <a:defRPr b="1" i="0">
                <a:solidFill>
                  <a:srgbClr val="000000"/>
                </a:solidFill>
                <a:latin typeface="Arial" panose="020B0604020202020204" pitchFamily="34" charset="0"/>
                <a:cs typeface="Arial" panose="020B0604020202020204" pitchFamily="34" charset="0"/>
              </a:defRPr>
            </a:lvl3pPr>
            <a:lvl4pPr marL="1737101" indent="-365707">
              <a:buSzPct val="100000"/>
              <a:buChar char="–"/>
              <a:defRPr b="1" i="0">
                <a:solidFill>
                  <a:srgbClr val="000000"/>
                </a:solidFill>
                <a:latin typeface="Arial" panose="020B0604020202020204" pitchFamily="34" charset="0"/>
                <a:cs typeface="Arial" panose="020B0604020202020204" pitchFamily="34" charset="0"/>
              </a:defRPr>
            </a:lvl4pPr>
            <a:lvl5pPr marL="2194234" indent="-365707">
              <a:buChar char="»"/>
              <a:defRPr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47872" y="6248400"/>
            <a:ext cx="310329" cy="307764"/>
          </a:xfrm>
          <a:prstGeom prst="rect">
            <a:avLst/>
          </a:prstGeom>
        </p:spPr>
        <p:txBody>
          <a:bodyPr lIns="45714" tIns="45714" rIns="45714" bIns="45714" anchor="t"/>
          <a:lstStyle>
            <a:lvl1pPr>
              <a:defRPr b="1" i="0">
                <a:solidFill>
                  <a:srgbClr val="000000"/>
                </a:solidFill>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756469190"/>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0798834"/>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9223334"/>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2300503"/>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4189080"/>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1236656"/>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42360350"/>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lvl1pPr>
              <a:defRPr b="1" i="0">
                <a:latin typeface="Arial" panose="020B0604020202020204" pitchFamily="34" charset="0"/>
                <a:cs typeface="Arial" panose="020B0604020202020204" pitchFamily="34" charset="0"/>
              </a:defRPr>
            </a:lvl1p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1439134"/>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454" defTabSz="321454">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909" defTabSz="321454">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4364" defTabSz="321454">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819" defTabSz="321454">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56945287"/>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952473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1091" indent="80363" defTabSz="321454">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1091" indent="401818" defTabSz="321454">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1091" indent="723275" defTabSz="321454">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1091" indent="1044730" defTabSz="321454">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34175849"/>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2668897"/>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9067014"/>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5691165"/>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45249173"/>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71993312"/>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1707533"/>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01653270"/>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65114144"/>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607084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67664307"/>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0843103"/>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677439"/>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088261"/>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7551891"/>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1464086"/>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5326137"/>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27234737"/>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5246853"/>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030821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0" indent="457200" algn="ctr">
              <a:buSzTx/>
              <a:buNone/>
              <a:defRPr b="1" i="0">
                <a:solidFill>
                  <a:srgbClr val="FFFFFF"/>
                </a:solidFill>
                <a:latin typeface="Arial" panose="020B0604020202020204" pitchFamily="34" charset="0"/>
                <a:cs typeface="Arial" panose="020B0604020202020204" pitchFamily="34" charset="0"/>
              </a:defRPr>
            </a:lvl2pPr>
            <a:lvl3pPr marL="0" indent="914400" algn="ctr">
              <a:buSzTx/>
              <a:buNone/>
              <a:defRPr b="1" i="0">
                <a:solidFill>
                  <a:srgbClr val="FFFFFF"/>
                </a:solidFill>
                <a:latin typeface="Arial" panose="020B0604020202020204" pitchFamily="34" charset="0"/>
                <a:cs typeface="Arial" panose="020B0604020202020204" pitchFamily="34" charset="0"/>
              </a:defRPr>
            </a:lvl3pPr>
            <a:lvl4pPr marL="0" indent="1371600" algn="ctr">
              <a:buSzTx/>
              <a:buNone/>
              <a:defRPr b="1" i="0">
                <a:solidFill>
                  <a:srgbClr val="FFFFFF"/>
                </a:solidFill>
                <a:latin typeface="Arial" panose="020B0604020202020204" pitchFamily="34" charset="0"/>
                <a:cs typeface="Arial" panose="020B0604020202020204" pitchFamily="34" charset="0"/>
              </a:defRPr>
            </a:lvl4pPr>
            <a:lvl5pPr marL="0" indent="1828800" algn="ctr">
              <a:buSzTx/>
              <a:buNone/>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0925185"/>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03390215"/>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9929215"/>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2453079"/>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6320992"/>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234182"/>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82060043"/>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6850314"/>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62854764"/>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325801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05414939"/>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3365422"/>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1" i="0">
                <a:latin typeface="Arial" panose="020B0604020202020204" pitchFamily="34" charset="0"/>
                <a:cs typeface="Arial" panose="020B0604020202020204" pitchFamily="34" charset="0"/>
              </a:defRPr>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b="1" i="0">
                <a:solidFill>
                  <a:srgbClr val="FFFFFF"/>
                </a:solidFill>
                <a:latin typeface="Arial" panose="020B0604020202020204" pitchFamily="34" charset="0"/>
                <a:cs typeface="Arial" panose="020B0604020202020204" pitchFamily="34" charset="0"/>
              </a:defRPr>
            </a:lvl1pPr>
            <a:lvl2pPr marL="783771" indent="-326571">
              <a:buSzPct val="100000"/>
              <a:buChar char="–"/>
              <a:defRPr b="1" i="0">
                <a:solidFill>
                  <a:srgbClr val="FFFFFF"/>
                </a:solidFill>
                <a:latin typeface="Arial" panose="020B0604020202020204" pitchFamily="34" charset="0"/>
                <a:cs typeface="Arial" panose="020B0604020202020204" pitchFamily="34" charset="0"/>
              </a:defRPr>
            </a:lvl2pPr>
            <a:lvl3pPr marL="1219200" indent="-304800">
              <a:buSzPct val="100000"/>
              <a:buChar char="•"/>
              <a:defRPr b="1" i="0">
                <a:solidFill>
                  <a:srgbClr val="FFFFFF"/>
                </a:solidFill>
                <a:latin typeface="Arial" panose="020B0604020202020204" pitchFamily="34" charset="0"/>
                <a:cs typeface="Arial" panose="020B0604020202020204" pitchFamily="34" charset="0"/>
              </a:defRPr>
            </a:lvl3pPr>
            <a:lvl4pPr marL="1737360" indent="-365760">
              <a:buSzPct val="100000"/>
              <a:buChar char="–"/>
              <a:defRPr b="1" i="0">
                <a:solidFill>
                  <a:srgbClr val="FFFFFF"/>
                </a:solidFill>
                <a:latin typeface="Arial" panose="020B0604020202020204" pitchFamily="34" charset="0"/>
                <a:cs typeface="Arial" panose="020B0604020202020204" pitchFamily="34" charset="0"/>
              </a:defRPr>
            </a:lvl4pPr>
            <a:lvl5pPr marL="2194560" indent="-365760">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91461144"/>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algn="ctr"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411926"/>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8068683"/>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1" i="0">
                <a:solidFill>
                  <a:srgbClr val="000000"/>
                </a:solidFill>
                <a:latin typeface="Arial" panose="020B0604020202020204" pitchFamily="34" charset="0"/>
                <a:cs typeface="Arial" panose="020B0604020202020204" pitchFamily="34" charset="0"/>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7766707"/>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5508069"/>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6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6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6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6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3287495"/>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3727368"/>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718007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1" i="0">
                <a:solidFill>
                  <a:srgbClr val="000000"/>
                </a:solidFill>
                <a:latin typeface="Arial" panose="020B0604020202020204" pitchFamily="34" charset="0"/>
                <a:cs typeface="Arial" panose="020B0604020202020204" pitchFamily="34" charset="0"/>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b="1" i="0">
                <a:solidFill>
                  <a:srgbClr val="000000"/>
                </a:solidFill>
                <a:latin typeface="Arial" panose="020B0604020202020204" pitchFamily="34" charset="0"/>
                <a:cs typeface="Arial" panose="020B0604020202020204" pitchFamily="34" charset="0"/>
              </a:defRPr>
            </a:lvl1pPr>
            <a:lvl2pPr marL="0" indent="321503" defTabSz="321503">
              <a:spcBef>
                <a:spcPts val="500"/>
              </a:spcBef>
              <a:buSzTx/>
              <a:buNone/>
              <a:defRPr sz="1100" b="1" i="0">
                <a:solidFill>
                  <a:srgbClr val="000000"/>
                </a:solidFill>
                <a:latin typeface="Arial" panose="020B0604020202020204" pitchFamily="34" charset="0"/>
                <a:cs typeface="Arial" panose="020B0604020202020204" pitchFamily="34" charset="0"/>
              </a:defRPr>
            </a:lvl2pPr>
            <a:lvl3pPr marL="0" indent="643006" defTabSz="321503">
              <a:spcBef>
                <a:spcPts val="500"/>
              </a:spcBef>
              <a:buSzTx/>
              <a:buNone/>
              <a:defRPr sz="1100" b="1" i="0">
                <a:solidFill>
                  <a:srgbClr val="000000"/>
                </a:solidFill>
                <a:latin typeface="Arial" panose="020B0604020202020204" pitchFamily="34" charset="0"/>
                <a:cs typeface="Arial" panose="020B0604020202020204" pitchFamily="34" charset="0"/>
              </a:defRPr>
            </a:lvl3pPr>
            <a:lvl4pPr marL="0" indent="964508" defTabSz="321503">
              <a:spcBef>
                <a:spcPts val="500"/>
              </a:spcBef>
              <a:buSzTx/>
              <a:buNone/>
              <a:defRPr sz="1100" b="1" i="0">
                <a:solidFill>
                  <a:srgbClr val="000000"/>
                </a:solidFill>
                <a:latin typeface="Arial" panose="020B0604020202020204" pitchFamily="34" charset="0"/>
                <a:cs typeface="Arial" panose="020B0604020202020204" pitchFamily="34" charset="0"/>
              </a:defRPr>
            </a:lvl4pPr>
            <a:lvl5pPr marL="0" indent="1286012" defTabSz="321503">
              <a:spcBef>
                <a:spcPts val="500"/>
              </a:spcBef>
              <a:buSzTx/>
              <a:buNone/>
              <a:defRPr sz="11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33724915"/>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2406123"/>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1" i="0">
                <a:solidFill>
                  <a:srgbClr val="000000"/>
                </a:solidFill>
                <a:latin typeface="Arial" panose="020B0604020202020204" pitchFamily="34" charset="0"/>
                <a:cs typeface="Arial" panose="020B0604020202020204" pitchFamily="34" charset="0"/>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b="1" i="0">
                <a:solidFill>
                  <a:srgbClr val="000000"/>
                </a:solidFill>
                <a:latin typeface="Arial" panose="020B0604020202020204" pitchFamily="34" charset="0"/>
                <a:cs typeface="Arial" panose="020B0604020202020204" pitchFamily="34" charset="0"/>
              </a:defRPr>
            </a:lvl1pPr>
            <a:lvl2pPr marL="241126" indent="80376" defTabSz="321503">
              <a:spcBef>
                <a:spcPts val="500"/>
              </a:spcBef>
              <a:buSzTx/>
              <a:buNone/>
              <a:defRPr sz="2200" b="1" i="0">
                <a:solidFill>
                  <a:srgbClr val="000000"/>
                </a:solidFill>
                <a:latin typeface="Arial" panose="020B0604020202020204" pitchFamily="34" charset="0"/>
                <a:cs typeface="Arial" panose="020B0604020202020204" pitchFamily="34" charset="0"/>
              </a:defRPr>
            </a:lvl2pPr>
            <a:lvl3pPr marL="241126" indent="401879" defTabSz="321503">
              <a:spcBef>
                <a:spcPts val="500"/>
              </a:spcBef>
              <a:buSzTx/>
              <a:buNone/>
              <a:defRPr sz="2200" b="1" i="0">
                <a:solidFill>
                  <a:srgbClr val="000000"/>
                </a:solidFill>
                <a:latin typeface="Arial" panose="020B0604020202020204" pitchFamily="34" charset="0"/>
                <a:cs typeface="Arial" panose="020B0604020202020204" pitchFamily="34" charset="0"/>
              </a:defRPr>
            </a:lvl3pPr>
            <a:lvl4pPr marL="241126" indent="723381" defTabSz="321503">
              <a:spcBef>
                <a:spcPts val="500"/>
              </a:spcBef>
              <a:buSzTx/>
              <a:buNone/>
              <a:defRPr sz="2200" b="1" i="0">
                <a:solidFill>
                  <a:srgbClr val="000000"/>
                </a:solidFill>
                <a:latin typeface="Arial" panose="020B0604020202020204" pitchFamily="34" charset="0"/>
                <a:cs typeface="Arial" panose="020B0604020202020204" pitchFamily="34" charset="0"/>
              </a:defRPr>
            </a:lvl4pPr>
            <a:lvl5pPr marL="241126" indent="1044885" defTabSz="321503">
              <a:spcBef>
                <a:spcPts val="500"/>
              </a:spcBef>
              <a:buSzTx/>
              <a:buNone/>
              <a:defRPr sz="22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69266"/>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25920236"/>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53524662"/>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0006342"/>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9750" indent="-333032">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3151" indent="-319708">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5405" indent="-355231">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2126" indent="-355231">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2948462"/>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123511"/>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32826712"/>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4332904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6725">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3454">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0171">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6907">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3142259"/>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22911893"/>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1555313"/>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2953" indent="-326235">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7927" indent="-304484">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5554" indent="-36538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2275" indent="-36538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4043351"/>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182311924"/>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551079814"/>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Char char="●"/>
              <a:defRPr sz="28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802631401"/>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975362133"/>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07"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504166876"/>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01364808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646A40A2-1A7F-E940-B3C0-3EBC633C484F}" type="datetimeFigureOut">
              <a:rPr lang="en-US"/>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094265909"/>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4174640019"/>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1495153613"/>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Char char="●"/>
              <a:defRPr b="1" i="0">
                <a:solidFill>
                  <a:srgbClr val="FFFFFF"/>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37385" y="6248400"/>
            <a:ext cx="249415" cy="246209"/>
          </a:xfrm>
          <a:prstGeom prst="rect">
            <a:avLst/>
          </a:prstGeom>
        </p:spPr>
        <p:txBody>
          <a:bodyPr lIns="45714" tIns="45714" rIns="45714" bIns="45714" anchor="t"/>
          <a:lstStyle>
            <a:lvl1pPr>
              <a:defRPr sz="1000" b="1" i="0">
                <a:solidFill>
                  <a:srgbClr val="FFFFFF"/>
                </a:solidFill>
                <a:effectLst>
                  <a:outerShdw blurRad="38100" dist="38100" dir="2700000" rotWithShape="0">
                    <a:srgbClr val="000000"/>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691627274"/>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3020939746"/>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1" i="0">
                <a:solidFill>
                  <a:srgbClr val="B2B2B2"/>
                </a:solidFill>
                <a:latin typeface="Arial" panose="020B0604020202020204" pitchFamily="34" charset="0"/>
                <a:cs typeface="Arial" panose="020B0604020202020204" pitchFamily="34" charset="0"/>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1pPr>
            <a:lvl2pPr marL="783220" indent="-326340">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2pPr>
            <a:lvl3pPr marL="1218345" indent="-304585">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3pPr>
            <a:lvl4pPr marL="1736140" indent="-365502">
              <a:buClr>
                <a:srgbClr val="FFFFCC"/>
              </a:buClr>
              <a:buSzPct val="75000"/>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4pPr>
            <a:lvl5pPr marL="2193020" indent="-365502">
              <a:buClr>
                <a:srgbClr val="FFFFCC"/>
              </a:buClr>
              <a:buSzPct val="75000"/>
              <a:buChar char="●"/>
              <a:defRPr b="1" i="0">
                <a:solidFill>
                  <a:srgbClr val="FFFFFF"/>
                </a:solidFill>
                <a:effectLst>
                  <a:outerShdw blurRad="38100" dist="38100" dir="2700000" rotWithShape="0">
                    <a:srgbClr val="010199"/>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37440" y="6248400"/>
            <a:ext cx="249361" cy="246155"/>
          </a:xfrm>
          <a:prstGeom prst="rect">
            <a:avLst/>
          </a:prstGeom>
        </p:spPr>
        <p:txBody>
          <a:bodyPr lIns="45687" tIns="45687" rIns="45687" bIns="45687" anchor="t"/>
          <a:lstStyle>
            <a:lvl1pPr>
              <a:defRPr sz="1000" b="1" i="0">
                <a:solidFill>
                  <a:srgbClr val="FFFFFF"/>
                </a:solidFill>
                <a:effectLst>
                  <a:outerShdw blurRad="38100" dist="38100" dir="2700000" rotWithShape="0">
                    <a:srgbClr val="010199"/>
                  </a:outerShdw>
                </a:effectLst>
                <a:latin typeface="Arial" panose="020B0604020202020204" pitchFamily="34" charset="0"/>
                <a:ea typeface="+mj-ea"/>
                <a:cs typeface="Arial" panose="020B0604020202020204" pitchFamily="34" charset="0"/>
                <a:sym typeface="Arial"/>
              </a:defRPr>
            </a:lvl1pPr>
          </a:lstStyle>
          <a:p>
            <a:fld id="{86CB4B4D-7CA3-9044-876B-883B54F8677D}" type="slidenum">
              <a:rPr lang="en-US"/>
              <a:pPr/>
              <a:t>‹#›</a:t>
            </a:fld>
            <a:endParaRPr lang="en-US"/>
          </a:p>
        </p:txBody>
      </p:sp>
    </p:spTree>
    <p:extLst>
      <p:ext uri="{BB962C8B-B14F-4D97-AF65-F5344CB8AC3E}">
        <p14:creationId xmlns:p14="http://schemas.microsoft.com/office/powerpoint/2010/main" val="2834600413"/>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390039"/>
        </a:solidFill>
        <a:effectLst/>
      </p:bgPr>
    </p:bg>
    <p:spTree>
      <p:nvGrpSpPr>
        <p:cNvPr id="1" name=""/>
        <p:cNvGrpSpPr/>
        <p:nvPr/>
      </p:nvGrpSpPr>
      <p:grpSpPr>
        <a:xfrm>
          <a:off x="0" y="0"/>
          <a:ext cx="0" cy="0"/>
          <a:chOff x="0" y="0"/>
          <a:chExt cx="0" cy="0"/>
        </a:xfrm>
      </p:grpSpPr>
      <p:sp>
        <p:nvSpPr>
          <p:cNvPr id="3972"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973"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lgn="ctr">
              <a:buSzTx/>
              <a:buNone/>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7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991463"/>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4993910"/>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b="1" i="0" cap="all">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956978"/>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100000"/>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Char char="»"/>
              <a:defRPr sz="28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512661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E91C3765-EC3A-2347-BAB9-9B69B56968D8}" type="datetimeFigureOut">
              <a:rPr lang="en-US"/>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088610"/>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0589871"/>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4096575"/>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0389229"/>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33189021"/>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380263"/>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77538110"/>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83771" indent="-326571">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19200" indent="-30480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37360" indent="-365760">
              <a:buSzPct val="10000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94560" indent="-365760">
              <a:buChar char="»"/>
              <a:defRPr b="1" i="0">
                <a:solidFill>
                  <a:srgbClr val="F8F8EF"/>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8365954"/>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2111932"/>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b="1" i="0" cap="all">
                <a:solidFill>
                  <a:srgbClr val="000000"/>
                </a:solidFill>
                <a:latin typeface="Arial" panose="020B0604020202020204" pitchFamily="34" charset="0"/>
                <a:cs typeface="Arial" panose="020B0604020202020204" pitchFamily="34" charset="0"/>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4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4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4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4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334563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C4D3D4C4-556A-D34E-BDCA-93F872896B58}" type="datetimeFigureOut">
              <a:rPr lang="en-US"/>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0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0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0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0101846"/>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7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7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7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7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0525519"/>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8832687"/>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86490854"/>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lvl1pPr>
              <a:defRPr b="1" i="0">
                <a:latin typeface="Arial" panose="020B0604020202020204" pitchFamily="34" charset="0"/>
                <a:cs typeface="Arial" panose="020B0604020202020204" pitchFamily="34" charset="0"/>
              </a:defRPr>
            </a:lvl1p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33857079"/>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b="1" i="0">
                <a:solidFill>
                  <a:srgbClr val="000000"/>
                </a:solidFill>
                <a:latin typeface="Arial" panose="020B0604020202020204" pitchFamily="34" charset="0"/>
                <a:cs typeface="Arial" panose="020B0604020202020204" pitchFamily="34" charset="0"/>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b="1" i="0">
                <a:solidFill>
                  <a:srgbClr val="000000"/>
                </a:solidFill>
                <a:latin typeface="Arial" panose="020B0604020202020204" pitchFamily="34" charset="0"/>
                <a:cs typeface="Arial" panose="020B0604020202020204" pitchFamily="34" charset="0"/>
              </a:defRPr>
            </a:lvl1pPr>
            <a:lvl2pPr marL="0" indent="321311" defTabSz="321311">
              <a:spcBef>
                <a:spcPts val="500"/>
              </a:spcBef>
              <a:buSzTx/>
              <a:buNone/>
              <a:defRPr sz="1000" b="1" i="0">
                <a:solidFill>
                  <a:srgbClr val="000000"/>
                </a:solidFill>
                <a:latin typeface="Arial" panose="020B0604020202020204" pitchFamily="34" charset="0"/>
                <a:cs typeface="Arial" panose="020B0604020202020204" pitchFamily="34" charset="0"/>
              </a:defRPr>
            </a:lvl2pPr>
            <a:lvl3pPr marL="0" indent="642622" defTabSz="321311">
              <a:spcBef>
                <a:spcPts val="500"/>
              </a:spcBef>
              <a:buSzTx/>
              <a:buNone/>
              <a:defRPr sz="1000" b="1" i="0">
                <a:solidFill>
                  <a:srgbClr val="000000"/>
                </a:solidFill>
                <a:latin typeface="Arial" panose="020B0604020202020204" pitchFamily="34" charset="0"/>
                <a:cs typeface="Arial" panose="020B0604020202020204" pitchFamily="34" charset="0"/>
              </a:defRPr>
            </a:lvl3pPr>
            <a:lvl4pPr marL="0" indent="963933" defTabSz="321311">
              <a:spcBef>
                <a:spcPts val="500"/>
              </a:spcBef>
              <a:buSzTx/>
              <a:buNone/>
              <a:defRPr sz="1000" b="1" i="0">
                <a:solidFill>
                  <a:srgbClr val="000000"/>
                </a:solidFill>
                <a:latin typeface="Arial" panose="020B0604020202020204" pitchFamily="34" charset="0"/>
                <a:cs typeface="Arial" panose="020B0604020202020204" pitchFamily="34" charset="0"/>
              </a:defRPr>
            </a:lvl4pPr>
            <a:lvl5pPr marL="0" indent="1285244" defTabSz="321311">
              <a:spcBef>
                <a:spcPts val="500"/>
              </a:spcBef>
              <a:buSzTx/>
              <a:buNone/>
              <a:defRPr sz="10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11332"/>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15937977"/>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1" i="0">
                <a:solidFill>
                  <a:srgbClr val="000000"/>
                </a:solidFill>
                <a:latin typeface="Arial" panose="020B0604020202020204" pitchFamily="34" charset="0"/>
                <a:cs typeface="Arial" panose="020B0604020202020204" pitchFamily="34" charset="0"/>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b="1" i="0">
                <a:solidFill>
                  <a:srgbClr val="000000"/>
                </a:solidFill>
                <a:latin typeface="Arial" panose="020B0604020202020204" pitchFamily="34" charset="0"/>
                <a:cs typeface="Arial" panose="020B0604020202020204" pitchFamily="34" charset="0"/>
              </a:defRPr>
            </a:lvl1pPr>
            <a:lvl2pPr marL="240982" indent="80328" defTabSz="321311">
              <a:spcBef>
                <a:spcPts val="500"/>
              </a:spcBef>
              <a:buSzTx/>
              <a:buNone/>
              <a:defRPr sz="2300" b="1" i="0">
                <a:solidFill>
                  <a:srgbClr val="000000"/>
                </a:solidFill>
                <a:latin typeface="Arial" panose="020B0604020202020204" pitchFamily="34" charset="0"/>
                <a:cs typeface="Arial" panose="020B0604020202020204" pitchFamily="34" charset="0"/>
              </a:defRPr>
            </a:lvl2pPr>
            <a:lvl3pPr marL="240982" indent="401639" defTabSz="321311">
              <a:spcBef>
                <a:spcPts val="500"/>
              </a:spcBef>
              <a:buSzTx/>
              <a:buNone/>
              <a:defRPr sz="2300" b="1" i="0">
                <a:solidFill>
                  <a:srgbClr val="000000"/>
                </a:solidFill>
                <a:latin typeface="Arial" panose="020B0604020202020204" pitchFamily="34" charset="0"/>
                <a:cs typeface="Arial" panose="020B0604020202020204" pitchFamily="34" charset="0"/>
              </a:defRPr>
            </a:lvl3pPr>
            <a:lvl4pPr marL="240982" indent="722952" defTabSz="321311">
              <a:spcBef>
                <a:spcPts val="500"/>
              </a:spcBef>
              <a:buSzTx/>
              <a:buNone/>
              <a:defRPr sz="2300" b="1" i="0">
                <a:solidFill>
                  <a:srgbClr val="000000"/>
                </a:solidFill>
                <a:latin typeface="Arial" panose="020B0604020202020204" pitchFamily="34" charset="0"/>
                <a:cs typeface="Arial" panose="020B0604020202020204" pitchFamily="34" charset="0"/>
              </a:defRPr>
            </a:lvl4pPr>
            <a:lvl5pPr marL="240982" indent="1044267" defTabSz="321311">
              <a:spcBef>
                <a:spcPts val="500"/>
              </a:spcBef>
              <a:buSzTx/>
              <a:buNone/>
              <a:defRPr sz="2300" b="1" i="0">
                <a:solidFill>
                  <a:srgbClr val="000000"/>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7465255"/>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15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b="1" i="0">
                <a:solidFill>
                  <a:srgbClr val="FFFFFF"/>
                </a:solidFill>
                <a:latin typeface="Arial" panose="020B0604020202020204" pitchFamily="34" charset="0"/>
                <a:cs typeface="Arial" panose="020B0604020202020204" pitchFamily="34" charset="0"/>
              </a:defRPr>
            </a:lvl1pPr>
            <a:lvl2pPr marL="783220" indent="-326340" algn="ctr">
              <a:buSzPct val="100000"/>
              <a:buChar char="–"/>
              <a:defRPr b="1" i="0">
                <a:solidFill>
                  <a:srgbClr val="FFFFFF"/>
                </a:solidFill>
                <a:latin typeface="Arial" panose="020B0604020202020204" pitchFamily="34" charset="0"/>
                <a:cs typeface="Arial" panose="020B0604020202020204" pitchFamily="34" charset="0"/>
              </a:defRPr>
            </a:lvl2pPr>
            <a:lvl3pPr marL="1218345" indent="-304585" algn="ctr">
              <a:buSzPct val="100000"/>
              <a:buChar char="•"/>
              <a:defRPr b="1" i="0">
                <a:solidFill>
                  <a:srgbClr val="FFFFFF"/>
                </a:solidFill>
                <a:latin typeface="Arial" panose="020B0604020202020204" pitchFamily="34" charset="0"/>
                <a:cs typeface="Arial" panose="020B0604020202020204" pitchFamily="34" charset="0"/>
              </a:defRPr>
            </a:lvl3pPr>
            <a:lvl4pPr marL="1736140" indent="-365502" algn="ctr">
              <a:buSzPct val="100000"/>
              <a:buChar char="–"/>
              <a:defRPr b="1" i="0">
                <a:solidFill>
                  <a:srgbClr val="FFFFFF"/>
                </a:solidFill>
                <a:latin typeface="Arial" panose="020B0604020202020204" pitchFamily="34" charset="0"/>
                <a:cs typeface="Arial" panose="020B0604020202020204" pitchFamily="34" charset="0"/>
              </a:defRPr>
            </a:lvl4pPr>
            <a:lvl5pPr marL="2193020" indent="-365502" algn="ctr">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56029872"/>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29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940343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8EF78977-24D1-644C-ADF9-B176C6ACB4C0}" type="datetimeFigureOut">
              <a:rPr lang="en-US"/>
              <a:pPr/>
              <a:t>3/25/25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b="1" i="0" cap="all">
                <a:latin typeface="Arial" panose="020B0604020202020204" pitchFamily="34" charset="0"/>
                <a:cs typeface="Arial" panose="020B0604020202020204" pitchFamily="34" charset="0"/>
              </a:defRPr>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b="1" i="0">
                <a:solidFill>
                  <a:srgbClr val="FFFFFF"/>
                </a:solidFill>
                <a:latin typeface="Arial" panose="020B0604020202020204" pitchFamily="34" charset="0"/>
                <a:cs typeface="Arial" panose="020B0604020202020204" pitchFamily="34" charset="0"/>
              </a:defRPr>
            </a:lvl1pPr>
            <a:lvl2pPr marL="0" indent="456880">
              <a:spcBef>
                <a:spcPts val="400"/>
              </a:spcBef>
              <a:buSzTx/>
              <a:buNone/>
              <a:defRPr sz="2000" b="1" i="0">
                <a:solidFill>
                  <a:srgbClr val="FFFFFF"/>
                </a:solidFill>
                <a:latin typeface="Arial" panose="020B0604020202020204" pitchFamily="34" charset="0"/>
                <a:cs typeface="Arial" panose="020B0604020202020204" pitchFamily="34" charset="0"/>
              </a:defRPr>
            </a:lvl2pPr>
            <a:lvl3pPr marL="0" indent="913757">
              <a:spcBef>
                <a:spcPts val="400"/>
              </a:spcBef>
              <a:buSzTx/>
              <a:buNone/>
              <a:defRPr sz="2000" b="1" i="0">
                <a:solidFill>
                  <a:srgbClr val="FFFFFF"/>
                </a:solidFill>
                <a:latin typeface="Arial" panose="020B0604020202020204" pitchFamily="34" charset="0"/>
                <a:cs typeface="Arial" panose="020B0604020202020204" pitchFamily="34" charset="0"/>
              </a:defRPr>
            </a:lvl3pPr>
            <a:lvl4pPr marL="0" indent="1370639">
              <a:spcBef>
                <a:spcPts val="400"/>
              </a:spcBef>
              <a:buSzTx/>
              <a:buNone/>
              <a:defRPr sz="2000" b="1" i="0">
                <a:solidFill>
                  <a:srgbClr val="FFFFFF"/>
                </a:solidFill>
                <a:latin typeface="Arial" panose="020B0604020202020204" pitchFamily="34" charset="0"/>
                <a:cs typeface="Arial" panose="020B0604020202020204" pitchFamily="34" charset="0"/>
              </a:defRPr>
            </a:lvl4pPr>
            <a:lvl5pPr marL="0" indent="1827516">
              <a:spcBef>
                <a:spcPts val="400"/>
              </a:spcBef>
              <a:buSzTx/>
              <a:buNone/>
              <a:defRPr sz="20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9540779"/>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b="1" i="0">
                <a:solidFill>
                  <a:srgbClr val="FFFFFF"/>
                </a:solidFill>
                <a:latin typeface="Arial" panose="020B0604020202020204" pitchFamily="34" charset="0"/>
                <a:cs typeface="Arial" panose="020B0604020202020204" pitchFamily="34" charset="0"/>
              </a:defRPr>
            </a:lvl1pPr>
            <a:lvl2pPr marL="790019" indent="-333139">
              <a:spcBef>
                <a:spcPts val="600"/>
              </a:spcBef>
              <a:buSzPct val="100000"/>
              <a:buChar char="–"/>
              <a:defRPr sz="2800" b="1" i="0">
                <a:solidFill>
                  <a:srgbClr val="FFFFFF"/>
                </a:solidFill>
                <a:latin typeface="Arial" panose="020B0604020202020204" pitchFamily="34" charset="0"/>
                <a:cs typeface="Arial" panose="020B0604020202020204" pitchFamily="34" charset="0"/>
              </a:defRPr>
            </a:lvl2pPr>
            <a:lvl3pPr marL="1233574" indent="-319814">
              <a:spcBef>
                <a:spcPts val="600"/>
              </a:spcBef>
              <a:buSzPct val="100000"/>
              <a:buChar char="•"/>
              <a:defRPr sz="2800" b="1" i="0">
                <a:solidFill>
                  <a:srgbClr val="FFFFFF"/>
                </a:solidFill>
                <a:latin typeface="Arial" panose="020B0604020202020204" pitchFamily="34" charset="0"/>
                <a:cs typeface="Arial" panose="020B0604020202020204" pitchFamily="34" charset="0"/>
              </a:defRPr>
            </a:lvl3pPr>
            <a:lvl4pPr marL="1725987" indent="-355349">
              <a:spcBef>
                <a:spcPts val="600"/>
              </a:spcBef>
              <a:buSzPct val="100000"/>
              <a:buChar char="–"/>
              <a:defRPr sz="2800" b="1" i="0">
                <a:solidFill>
                  <a:srgbClr val="FFFFFF"/>
                </a:solidFill>
                <a:latin typeface="Arial" panose="020B0604020202020204" pitchFamily="34" charset="0"/>
                <a:cs typeface="Arial" panose="020B0604020202020204" pitchFamily="34" charset="0"/>
              </a:defRPr>
            </a:lvl4pPr>
            <a:lvl5pPr marL="2182867" indent="-355349">
              <a:spcBef>
                <a:spcPts val="600"/>
              </a:spcBef>
              <a:buChar char="»"/>
              <a:defRPr sz="28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7591937"/>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i="0">
                <a:solidFill>
                  <a:srgbClr val="FFFFFF"/>
                </a:solidFill>
                <a:latin typeface="Arial" panose="020B0604020202020204" pitchFamily="34" charset="0"/>
                <a:cs typeface="Arial" panose="020B0604020202020204" pitchFamily="34" charset="0"/>
              </a:defRPr>
            </a:lvl1pPr>
            <a:lvl2pPr marL="0" indent="456880">
              <a:spcBef>
                <a:spcPts val="500"/>
              </a:spcBef>
              <a:buSzTx/>
              <a:buNone/>
              <a:defRPr sz="2400" b="1" i="0">
                <a:solidFill>
                  <a:srgbClr val="FFFFFF"/>
                </a:solidFill>
                <a:latin typeface="Arial" panose="020B0604020202020204" pitchFamily="34" charset="0"/>
                <a:cs typeface="Arial" panose="020B0604020202020204" pitchFamily="34" charset="0"/>
              </a:defRPr>
            </a:lvl2pPr>
            <a:lvl3pPr marL="0" indent="913757">
              <a:spcBef>
                <a:spcPts val="500"/>
              </a:spcBef>
              <a:buSzTx/>
              <a:buNone/>
              <a:defRPr sz="2400" b="1" i="0">
                <a:solidFill>
                  <a:srgbClr val="FFFFFF"/>
                </a:solidFill>
                <a:latin typeface="Arial" panose="020B0604020202020204" pitchFamily="34" charset="0"/>
                <a:cs typeface="Arial" panose="020B0604020202020204" pitchFamily="34" charset="0"/>
              </a:defRPr>
            </a:lvl3pPr>
            <a:lvl4pPr marL="0" indent="1370639">
              <a:spcBef>
                <a:spcPts val="500"/>
              </a:spcBef>
              <a:buSzTx/>
              <a:buNone/>
              <a:defRPr sz="2400" b="1" i="0">
                <a:solidFill>
                  <a:srgbClr val="FFFFFF"/>
                </a:solidFill>
                <a:latin typeface="Arial" panose="020B0604020202020204" pitchFamily="34" charset="0"/>
                <a:cs typeface="Arial" panose="020B0604020202020204" pitchFamily="34" charset="0"/>
              </a:defRPr>
            </a:lvl4pPr>
            <a:lvl5pPr marL="0" indent="1827516">
              <a:spcBef>
                <a:spcPts val="500"/>
              </a:spcBef>
              <a:buSzTx/>
              <a:buNone/>
              <a:defRPr sz="2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8237101"/>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29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4604630"/>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21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631443"/>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107148"/>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b="1" i="0">
                <a:latin typeface="Arial" panose="020B0604020202020204" pitchFamily="34" charset="0"/>
                <a:cs typeface="Arial" panose="020B0604020202020204" pitchFamily="34" charset="0"/>
              </a:defRPr>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lvl1pPr>
              <a:defRPr b="1" i="0">
                <a:latin typeface="Arial" panose="020B0604020202020204" pitchFamily="34" charset="0"/>
                <a:cs typeface="Arial" panose="020B0604020202020204" pitchFamily="34" charset="0"/>
              </a:defRPr>
            </a:lvl1pPr>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b="1" i="0">
                <a:solidFill>
                  <a:srgbClr val="FFFFFF"/>
                </a:solidFill>
                <a:latin typeface="Arial" panose="020B0604020202020204" pitchFamily="34" charset="0"/>
                <a:cs typeface="Arial" panose="020B0604020202020204" pitchFamily="34" charset="0"/>
              </a:defRPr>
            </a:lvl1pPr>
            <a:lvl2pPr marL="0" indent="456880">
              <a:spcBef>
                <a:spcPts val="300"/>
              </a:spcBef>
              <a:buSzTx/>
              <a:buNone/>
              <a:defRPr sz="1400" b="1" i="0">
                <a:solidFill>
                  <a:srgbClr val="FFFFFF"/>
                </a:solidFill>
                <a:latin typeface="Arial" panose="020B0604020202020204" pitchFamily="34" charset="0"/>
                <a:cs typeface="Arial" panose="020B0604020202020204" pitchFamily="34" charset="0"/>
              </a:defRPr>
            </a:lvl2pPr>
            <a:lvl3pPr marL="0" indent="913757">
              <a:spcBef>
                <a:spcPts val="300"/>
              </a:spcBef>
              <a:buSzTx/>
              <a:buNone/>
              <a:defRPr sz="1400" b="1" i="0">
                <a:solidFill>
                  <a:srgbClr val="FFFFFF"/>
                </a:solidFill>
                <a:latin typeface="Arial" panose="020B0604020202020204" pitchFamily="34" charset="0"/>
                <a:cs typeface="Arial" panose="020B0604020202020204" pitchFamily="34" charset="0"/>
              </a:defRPr>
            </a:lvl3pPr>
            <a:lvl4pPr marL="0" indent="1370639">
              <a:spcBef>
                <a:spcPts val="300"/>
              </a:spcBef>
              <a:buSzTx/>
              <a:buNone/>
              <a:defRPr sz="1400" b="1" i="0">
                <a:solidFill>
                  <a:srgbClr val="FFFFFF"/>
                </a:solidFill>
                <a:latin typeface="Arial" panose="020B0604020202020204" pitchFamily="34" charset="0"/>
                <a:cs typeface="Arial" panose="020B0604020202020204" pitchFamily="34" charset="0"/>
              </a:defRPr>
            </a:lvl4pPr>
            <a:lvl5pPr marL="0" indent="1827516">
              <a:spcBef>
                <a:spcPts val="300"/>
              </a:spcBef>
              <a:buSzTx/>
              <a:buNone/>
              <a:defRPr sz="1400"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7516979"/>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51552036"/>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5840252"/>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1" i="0">
                <a:latin typeface="Arial" panose="020B0604020202020204" pitchFamily="34" charset="0"/>
                <a:cs typeface="Arial" panose="020B0604020202020204" pitchFamily="34" charset="0"/>
              </a:defRPr>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b="1" i="0">
                <a:solidFill>
                  <a:srgbClr val="FFFFFF"/>
                </a:solidFill>
                <a:latin typeface="Arial" panose="020B0604020202020204" pitchFamily="34" charset="0"/>
                <a:cs typeface="Arial" panose="020B0604020202020204" pitchFamily="34" charset="0"/>
              </a:defRPr>
            </a:lvl1pPr>
            <a:lvl2pPr marL="783220" indent="-326340">
              <a:buSzPct val="100000"/>
              <a:buChar char="–"/>
              <a:defRPr b="1" i="0">
                <a:solidFill>
                  <a:srgbClr val="FFFFFF"/>
                </a:solidFill>
                <a:latin typeface="Arial" panose="020B0604020202020204" pitchFamily="34" charset="0"/>
                <a:cs typeface="Arial" panose="020B0604020202020204" pitchFamily="34" charset="0"/>
              </a:defRPr>
            </a:lvl2pPr>
            <a:lvl3pPr marL="1218345" indent="-304585">
              <a:buSzPct val="100000"/>
              <a:buChar char="•"/>
              <a:defRPr b="1" i="0">
                <a:solidFill>
                  <a:srgbClr val="FFFFFF"/>
                </a:solidFill>
                <a:latin typeface="Arial" panose="020B0604020202020204" pitchFamily="34" charset="0"/>
                <a:cs typeface="Arial" panose="020B0604020202020204" pitchFamily="34" charset="0"/>
              </a:defRPr>
            </a:lvl3pPr>
            <a:lvl4pPr marL="1736140" indent="-365502">
              <a:buSzPct val="100000"/>
              <a:buChar char="–"/>
              <a:defRPr b="1" i="0">
                <a:solidFill>
                  <a:srgbClr val="FFFFFF"/>
                </a:solidFill>
                <a:latin typeface="Arial" panose="020B0604020202020204" pitchFamily="34" charset="0"/>
                <a:cs typeface="Arial" panose="020B0604020202020204" pitchFamily="34" charset="0"/>
              </a:defRPr>
            </a:lvl4pPr>
            <a:lvl5pPr marL="2193020" indent="-365502">
              <a:buChar char="»"/>
              <a:defRPr b="1" i="0">
                <a:solidFill>
                  <a:srgbClr val="FFFFFF"/>
                </a:solidFill>
                <a:latin typeface="Arial" panose="020B0604020202020204" pitchFamily="34" charset="0"/>
                <a:cs typeface="Arial" panose="020B0604020202020204" pitchFamily="34" charset="0"/>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826850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fld id="{062F881D-6380-EC4B-B791-38A1AE037F1F}" type="datetimeFigureOut">
              <a:rPr lang="en-US"/>
              <a:pPr/>
              <a:t>3/25/25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48336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75187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653742"/>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1398676"/>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7451608"/>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7479152"/>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401427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6142990"/>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242109"/>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3363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fld id="{9B85D139-EB19-7848-A807-642B58AAA95C}" type="datetimeFigureOut">
              <a:rPr lang="en-US"/>
              <a:pPr/>
              <a:t>3/25/25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088753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83292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14667"/>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79765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983736"/>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044639"/>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4401568"/>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298024"/>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41842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356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fld id="{5F74A13B-266A-5A45-B46D-A7077A76E94F}" type="datetimeFigureOut">
              <a:rPr lang="en-US"/>
              <a:pPr/>
              <a:t>3/25/25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16370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40052"/>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48379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269693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276302"/>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6537722"/>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82169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013689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959437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4309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FEB1CE5F-7C25-B14A-BB0C-8AF491016EC9}" type="datetimeFigureOut">
              <a:rPr lang="en-US"/>
              <a:pPr/>
              <a:t>3/25/25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1184746"/>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1707658"/>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341399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074580249"/>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367916027"/>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33449955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69100853"/>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678589421"/>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632910538"/>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7063768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fld id="{18CD8591-41C9-EA46-BE7B-640F2C3387DF}" type="datetimeFigureOut">
              <a:rPr lang="en-US"/>
              <a:pPr/>
              <a:t>3/25/25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961183701"/>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607134"/>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653262285"/>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540715463"/>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36592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822219"/>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69970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545456"/>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732106"/>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0761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2FECAC3E-E8AE-4B46-BB27-94FFBFDA18A4}" type="datetimeFigureOut">
              <a:rPr lang="en-US"/>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46743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823878"/>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929896"/>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102218"/>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995927"/>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380887"/>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23000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340410002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922204293"/>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010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fld id="{0DF1B041-0579-E14B-902B-E71AA5B7A609}" type="datetimeFigureOut">
              <a:rPr lang="en-US"/>
              <a:pPr/>
              <a:t>3/25/25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45589"/>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624009611"/>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4111773657"/>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750129"/>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92894"/>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500334"/>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782331"/>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2008274"/>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2975868"/>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412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156257"/>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1514840032"/>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74431"/>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5844719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35034415"/>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440434831"/>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26217614"/>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25/03/2025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5322200"/>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25/03/2025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16842789"/>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25/03/2025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198109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52583068"/>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15176712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20923775"/>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63469975"/>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2144767017"/>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756685471"/>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1940917921"/>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1966066198"/>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3103502403"/>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6472026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100339887"/>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1405031651"/>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2265610390"/>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1621845887"/>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101391481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9817841"/>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1924403514"/>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A56D-72C2-8438-35C0-A43EF22DFE6E}"/>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3BEC4AD-7516-E815-88CF-B5C288189C21}"/>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12DBD88-5119-3399-AEF6-5BAEE4928D6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E42668-5099-7D73-A5D8-4D5E71F6D18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D1855C8-E611-5899-CEDB-303978C82419}"/>
              </a:ext>
            </a:extLst>
          </p:cNvPr>
          <p:cNvSpPr>
            <a:spLocks noGrp="1"/>
          </p:cNvSpPr>
          <p:nvPr>
            <p:ph type="sldNum" idx="12"/>
          </p:nvPr>
        </p:nvSpPr>
        <p:spPr/>
        <p:txBody>
          <a:bodyPr/>
          <a:lstStyle>
            <a:lvl1pPr>
              <a:defRPr/>
            </a:lvl1pPr>
          </a:lstStyle>
          <a:p>
            <a:fld id="{C58641F9-4D85-6646-9531-35C434A4AD29}" type="slidenum">
              <a:rPr lang="en-US" altLang="en-US"/>
              <a:pPr/>
              <a:t>‹#›</a:t>
            </a:fld>
            <a:endParaRPr lang="en-US" altLang="en-US"/>
          </a:p>
        </p:txBody>
      </p:sp>
    </p:spTree>
    <p:extLst>
      <p:ext uri="{BB962C8B-B14F-4D97-AF65-F5344CB8AC3E}">
        <p14:creationId xmlns:p14="http://schemas.microsoft.com/office/powerpoint/2010/main" val="1653287386"/>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2206-4656-4B3C-30E0-4FA2C5C92B92}"/>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7AE3C51-DA31-1612-99C3-B51D64C8DD2A}"/>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D4340-F4BF-2588-4263-50EB39CA43A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42717F-D06F-6087-9593-0D15C09DB2A7}"/>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3D0778F-A500-64E4-D70C-AC3EF47D5726}"/>
              </a:ext>
            </a:extLst>
          </p:cNvPr>
          <p:cNvSpPr>
            <a:spLocks noGrp="1"/>
          </p:cNvSpPr>
          <p:nvPr>
            <p:ph type="sldNum" idx="12"/>
          </p:nvPr>
        </p:nvSpPr>
        <p:spPr/>
        <p:txBody>
          <a:bodyPr/>
          <a:lstStyle>
            <a:lvl1pPr>
              <a:defRPr/>
            </a:lvl1pPr>
          </a:lstStyle>
          <a:p>
            <a:fld id="{3CD75B6B-FA8F-5545-955A-0E061DB9BE85}" type="slidenum">
              <a:rPr lang="en-US" altLang="en-US"/>
              <a:pPr/>
              <a:t>‹#›</a:t>
            </a:fld>
            <a:endParaRPr lang="en-US" altLang="en-US"/>
          </a:p>
        </p:txBody>
      </p:sp>
    </p:spTree>
    <p:extLst>
      <p:ext uri="{BB962C8B-B14F-4D97-AF65-F5344CB8AC3E}">
        <p14:creationId xmlns:p14="http://schemas.microsoft.com/office/powerpoint/2010/main" val="64482288"/>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BC65-210E-A6DF-4784-484F8E9F52FE}"/>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41C978EA-BE29-2C65-5D20-DAE7D810DACB}"/>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390FF47E-05C9-4E80-C00B-48E14B8618A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6EA58D-EA0F-1DEA-93A7-B56BDF2817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CE066F8-9DCB-E8B5-78F6-B38BF144DD66}"/>
              </a:ext>
            </a:extLst>
          </p:cNvPr>
          <p:cNvSpPr>
            <a:spLocks noGrp="1"/>
          </p:cNvSpPr>
          <p:nvPr>
            <p:ph type="sldNum" idx="12"/>
          </p:nvPr>
        </p:nvSpPr>
        <p:spPr/>
        <p:txBody>
          <a:bodyPr/>
          <a:lstStyle>
            <a:lvl1pPr>
              <a:defRPr/>
            </a:lvl1pPr>
          </a:lstStyle>
          <a:p>
            <a:fld id="{F3BA1832-6BD6-2244-89A9-A97C2D82BFD5}" type="slidenum">
              <a:rPr lang="en-US" altLang="en-US"/>
              <a:pPr/>
              <a:t>‹#›</a:t>
            </a:fld>
            <a:endParaRPr lang="en-US" altLang="en-US"/>
          </a:p>
        </p:txBody>
      </p:sp>
    </p:spTree>
    <p:extLst>
      <p:ext uri="{BB962C8B-B14F-4D97-AF65-F5344CB8AC3E}">
        <p14:creationId xmlns:p14="http://schemas.microsoft.com/office/powerpoint/2010/main" val="36814221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9F7A-032F-628F-DB3F-7ACE4C664CFE}"/>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3C151A1-C2B3-C40B-9D31-44A8BCC8F8B2}"/>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AC4F1-F0B3-AF53-7878-40282606120F}"/>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01557-BDE1-0539-B00D-D6B5ECADFEC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62E235-BBC4-452D-8273-F274806C3B9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DD788F-FF81-8156-58C3-B2C77001DD15}"/>
              </a:ext>
            </a:extLst>
          </p:cNvPr>
          <p:cNvSpPr>
            <a:spLocks noGrp="1"/>
          </p:cNvSpPr>
          <p:nvPr>
            <p:ph type="sldNum" idx="12"/>
          </p:nvPr>
        </p:nvSpPr>
        <p:spPr/>
        <p:txBody>
          <a:bodyPr/>
          <a:lstStyle>
            <a:lvl1pPr>
              <a:defRPr/>
            </a:lvl1pPr>
          </a:lstStyle>
          <a:p>
            <a:fld id="{FE31BFC3-D956-644D-BE00-D5512F19CD4F}" type="slidenum">
              <a:rPr lang="en-US" altLang="en-US"/>
              <a:pPr/>
              <a:t>‹#›</a:t>
            </a:fld>
            <a:endParaRPr lang="en-US" altLang="en-US"/>
          </a:p>
        </p:txBody>
      </p:sp>
    </p:spTree>
    <p:extLst>
      <p:ext uri="{BB962C8B-B14F-4D97-AF65-F5344CB8AC3E}">
        <p14:creationId xmlns:p14="http://schemas.microsoft.com/office/powerpoint/2010/main" val="2470218155"/>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5374-0A34-C57D-19FC-527A4171C6F8}"/>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9EFFD88-356C-321A-B43F-7E742DD65F51}"/>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9384BA13-3B3C-CB55-A895-82B61557B7DF}"/>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1D559-C20E-FC8E-B4BD-DFF8ACAFD5C4}"/>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5B2BC60F-B60E-6A7D-C3E1-22E3321C4CF5}"/>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450102-3BFF-6D6A-EC73-B901B9335B6E}"/>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9AEC3A-0758-13E9-76B1-DDE0F4184E72}"/>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736B609-D6DC-4004-D9A1-52937DE41AA1}"/>
              </a:ext>
            </a:extLst>
          </p:cNvPr>
          <p:cNvSpPr>
            <a:spLocks noGrp="1"/>
          </p:cNvSpPr>
          <p:nvPr>
            <p:ph type="sldNum" idx="12"/>
          </p:nvPr>
        </p:nvSpPr>
        <p:spPr/>
        <p:txBody>
          <a:bodyPr/>
          <a:lstStyle>
            <a:lvl1pPr>
              <a:defRPr/>
            </a:lvl1pPr>
          </a:lstStyle>
          <a:p>
            <a:fld id="{02A2C8DA-3480-3549-9D5C-63BD826249C9}" type="slidenum">
              <a:rPr lang="en-US" altLang="en-US"/>
              <a:pPr/>
              <a:t>‹#›</a:t>
            </a:fld>
            <a:endParaRPr lang="en-US" altLang="en-US"/>
          </a:p>
        </p:txBody>
      </p:sp>
    </p:spTree>
    <p:extLst>
      <p:ext uri="{BB962C8B-B14F-4D97-AF65-F5344CB8AC3E}">
        <p14:creationId xmlns:p14="http://schemas.microsoft.com/office/powerpoint/2010/main" val="3397880055"/>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9CBA-B0A3-1C4F-5090-FC5273F82F52}"/>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ACD5DC9B-F3FF-7ED5-3DC8-1FA30AB366B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E07FA69-B301-8BB9-7A97-0D8D381150B0}"/>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C6B9799-34A9-4439-DF84-0ACE7C0ED708}"/>
              </a:ext>
            </a:extLst>
          </p:cNvPr>
          <p:cNvSpPr>
            <a:spLocks noGrp="1"/>
          </p:cNvSpPr>
          <p:nvPr>
            <p:ph type="sldNum" idx="12"/>
          </p:nvPr>
        </p:nvSpPr>
        <p:spPr/>
        <p:txBody>
          <a:bodyPr/>
          <a:lstStyle>
            <a:lvl1pPr>
              <a:defRPr/>
            </a:lvl1pPr>
          </a:lstStyle>
          <a:p>
            <a:fld id="{186184F0-C0FD-6540-B633-0A9E9522BB72}" type="slidenum">
              <a:rPr lang="en-US" altLang="en-US"/>
              <a:pPr/>
              <a:t>‹#›</a:t>
            </a:fld>
            <a:endParaRPr lang="en-US" altLang="en-US"/>
          </a:p>
        </p:txBody>
      </p:sp>
    </p:spTree>
    <p:extLst>
      <p:ext uri="{BB962C8B-B14F-4D97-AF65-F5344CB8AC3E}">
        <p14:creationId xmlns:p14="http://schemas.microsoft.com/office/powerpoint/2010/main" val="2626560185"/>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E6C05-647D-F2CE-FEEB-8DBED26E3FAC}"/>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72EE253-4530-6582-5694-DED8EE37AA8F}"/>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31ABBEF-4B15-A33C-DFC0-62BE1C3BB472}"/>
              </a:ext>
            </a:extLst>
          </p:cNvPr>
          <p:cNvSpPr>
            <a:spLocks noGrp="1"/>
          </p:cNvSpPr>
          <p:nvPr>
            <p:ph type="sldNum" idx="12"/>
          </p:nvPr>
        </p:nvSpPr>
        <p:spPr/>
        <p:txBody>
          <a:bodyPr/>
          <a:lstStyle>
            <a:lvl1pPr>
              <a:defRPr/>
            </a:lvl1pPr>
          </a:lstStyle>
          <a:p>
            <a:fld id="{DC325804-27AD-1B43-BB19-90928DA5A399}" type="slidenum">
              <a:rPr lang="en-US" altLang="en-US"/>
              <a:pPr/>
              <a:t>‹#›</a:t>
            </a:fld>
            <a:endParaRPr lang="en-US" altLang="en-US"/>
          </a:p>
        </p:txBody>
      </p:sp>
    </p:spTree>
    <p:extLst>
      <p:ext uri="{BB962C8B-B14F-4D97-AF65-F5344CB8AC3E}">
        <p14:creationId xmlns:p14="http://schemas.microsoft.com/office/powerpoint/2010/main" val="1982282874"/>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7573-AA85-0249-57B2-C9A55695CDB6}"/>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23B4F09-A886-D7F9-31F2-7534D21B5922}"/>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38122-1D07-3EC8-D61F-AD5500BD86D0}"/>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410FF4B-3504-6FC7-0DD2-167C95B3ECD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7D78116-16FC-8753-CD3F-CA7436DA777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FE506C-40F6-DA3A-6922-9F3F7273D65F}"/>
              </a:ext>
            </a:extLst>
          </p:cNvPr>
          <p:cNvSpPr>
            <a:spLocks noGrp="1"/>
          </p:cNvSpPr>
          <p:nvPr>
            <p:ph type="sldNum" idx="12"/>
          </p:nvPr>
        </p:nvSpPr>
        <p:spPr/>
        <p:txBody>
          <a:bodyPr/>
          <a:lstStyle>
            <a:lvl1pPr>
              <a:defRPr/>
            </a:lvl1pPr>
          </a:lstStyle>
          <a:p>
            <a:fld id="{6C70FE48-3C56-9C47-92C6-C2D337D511FB}" type="slidenum">
              <a:rPr lang="en-US" altLang="en-US"/>
              <a:pPr/>
              <a:t>‹#›</a:t>
            </a:fld>
            <a:endParaRPr lang="en-US" altLang="en-US"/>
          </a:p>
        </p:txBody>
      </p:sp>
    </p:spTree>
    <p:extLst>
      <p:ext uri="{BB962C8B-B14F-4D97-AF65-F5344CB8AC3E}">
        <p14:creationId xmlns:p14="http://schemas.microsoft.com/office/powerpoint/2010/main" val="335719082"/>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4E45-C693-6D6A-E146-FF311699A7B4}"/>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874A6CFE-0514-7E17-F997-1D524A137DF9}"/>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6252089-639F-E259-B74B-DB97E3937B84}"/>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072E7C5D-2C1C-72D9-845B-E550676E144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2A86DFB-5990-4643-C5B3-29F3689D7B3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411C5D-1FA2-8C95-700B-57CF636F7A67}"/>
              </a:ext>
            </a:extLst>
          </p:cNvPr>
          <p:cNvSpPr>
            <a:spLocks noGrp="1"/>
          </p:cNvSpPr>
          <p:nvPr>
            <p:ph type="sldNum" idx="12"/>
          </p:nvPr>
        </p:nvSpPr>
        <p:spPr/>
        <p:txBody>
          <a:bodyPr/>
          <a:lstStyle>
            <a:lvl1pPr>
              <a:defRPr/>
            </a:lvl1pPr>
          </a:lstStyle>
          <a:p>
            <a:fld id="{4342B959-DFD2-3E46-8345-B25CF4E220A3}" type="slidenum">
              <a:rPr lang="en-US" altLang="en-US"/>
              <a:pPr/>
              <a:t>‹#›</a:t>
            </a:fld>
            <a:endParaRPr lang="en-US" altLang="en-US"/>
          </a:p>
        </p:txBody>
      </p:sp>
    </p:spTree>
    <p:extLst>
      <p:ext uri="{BB962C8B-B14F-4D97-AF65-F5344CB8AC3E}">
        <p14:creationId xmlns:p14="http://schemas.microsoft.com/office/powerpoint/2010/main" val="1914938512"/>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5F22-135C-77BC-9FCC-C9CBEF660318}"/>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CF12C532-26F7-FB0D-7E79-402148E9C2CC}"/>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F11B9-F012-2B6C-6A2B-B6CD213779D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358967-1C06-376E-9365-77BC57F5F1D4}"/>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06EF341-ECBF-9060-9FD6-E96932F7478C}"/>
              </a:ext>
            </a:extLst>
          </p:cNvPr>
          <p:cNvSpPr>
            <a:spLocks noGrp="1"/>
          </p:cNvSpPr>
          <p:nvPr>
            <p:ph type="sldNum" idx="12"/>
          </p:nvPr>
        </p:nvSpPr>
        <p:spPr/>
        <p:txBody>
          <a:bodyPr/>
          <a:lstStyle>
            <a:lvl1pPr>
              <a:defRPr/>
            </a:lvl1pPr>
          </a:lstStyle>
          <a:p>
            <a:fld id="{C9EF0635-A1D8-5745-9CFE-70F8A82C4650}" type="slidenum">
              <a:rPr lang="en-US" altLang="en-US"/>
              <a:pPr/>
              <a:t>‹#›</a:t>
            </a:fld>
            <a:endParaRPr lang="en-US" altLang="en-US"/>
          </a:p>
        </p:txBody>
      </p:sp>
    </p:spTree>
    <p:extLst>
      <p:ext uri="{BB962C8B-B14F-4D97-AF65-F5344CB8AC3E}">
        <p14:creationId xmlns:p14="http://schemas.microsoft.com/office/powerpoint/2010/main" val="2318460632"/>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1D020-C7D8-A409-9043-824AFBFED466}"/>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B8B419E2-C2E5-1E92-12A9-51E6FF13C69E}"/>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B6920-0A1C-E4C6-12C7-30545CB54E10}"/>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2F6D37-9046-B041-FFA9-B5E203806D2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924C8F7-3A64-7B6A-F7B9-9597BB41757C}"/>
              </a:ext>
            </a:extLst>
          </p:cNvPr>
          <p:cNvSpPr>
            <a:spLocks noGrp="1"/>
          </p:cNvSpPr>
          <p:nvPr>
            <p:ph type="sldNum" idx="12"/>
          </p:nvPr>
        </p:nvSpPr>
        <p:spPr/>
        <p:txBody>
          <a:bodyPr/>
          <a:lstStyle>
            <a:lvl1pPr>
              <a:defRPr/>
            </a:lvl1pPr>
          </a:lstStyle>
          <a:p>
            <a:fld id="{C79DC5EB-FD42-504F-9C5E-9A9FB1F62493}" type="slidenum">
              <a:rPr lang="en-US" altLang="en-US"/>
              <a:pPr/>
              <a:t>‹#›</a:t>
            </a:fld>
            <a:endParaRPr lang="en-US" altLang="en-US"/>
          </a:p>
        </p:txBody>
      </p:sp>
    </p:spTree>
    <p:extLst>
      <p:ext uri="{BB962C8B-B14F-4D97-AF65-F5344CB8AC3E}">
        <p14:creationId xmlns:p14="http://schemas.microsoft.com/office/powerpoint/2010/main" val="1012572390"/>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01840527"/>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755354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09679041"/>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20087361"/>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5843195"/>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1160396"/>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41169772"/>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2098087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9859702"/>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9029998"/>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99991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447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1.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3" Type="http://schemas.openxmlformats.org/officeDocument/2006/relationships/slideLayout" Target="../slideLayouts/slideLayout241.xml"/><Relationship Id="rId21" Type="http://schemas.openxmlformats.org/officeDocument/2006/relationships/slideLayout" Target="../slideLayouts/slideLayout259.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3.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4.jpe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4.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3.jpe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28.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5" Type="http://schemas.openxmlformats.org/officeDocument/2006/relationships/slideLayout" Target="../slideLayouts/slideLayout323.xml"/><Relationship Id="rId10" Type="http://schemas.openxmlformats.org/officeDocument/2006/relationships/image" Target="../media/image6.jpeg"/><Relationship Id="rId4" Type="http://schemas.openxmlformats.org/officeDocument/2006/relationships/slideLayout" Target="../slideLayouts/slideLayout322.xml"/><Relationship Id="rId9"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theme" Target="../theme/theme31.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image" Target="../media/image8.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theme" Target="../theme/theme32.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3.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6.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7.xml.rels><?xml version="1.0" encoding="UTF-8" standalone="yes"?>
<Relationships xmlns="http://schemas.openxmlformats.org/package/2006/relationships"><Relationship Id="rId117" Type="http://schemas.openxmlformats.org/officeDocument/2006/relationships/slideLayout" Target="../slideLayouts/slideLayout516.xml"/><Relationship Id="rId299" Type="http://schemas.openxmlformats.org/officeDocument/2006/relationships/slideLayout" Target="../slideLayouts/slideLayout698.xml"/><Relationship Id="rId21" Type="http://schemas.openxmlformats.org/officeDocument/2006/relationships/slideLayout" Target="../slideLayouts/slideLayout420.xml"/><Relationship Id="rId63" Type="http://schemas.openxmlformats.org/officeDocument/2006/relationships/slideLayout" Target="../slideLayouts/slideLayout462.xml"/><Relationship Id="rId159" Type="http://schemas.openxmlformats.org/officeDocument/2006/relationships/slideLayout" Target="../slideLayouts/slideLayout558.xml"/><Relationship Id="rId324" Type="http://schemas.openxmlformats.org/officeDocument/2006/relationships/slideLayout" Target="../slideLayouts/slideLayout723.xml"/><Relationship Id="rId170" Type="http://schemas.openxmlformats.org/officeDocument/2006/relationships/slideLayout" Target="../slideLayouts/slideLayout569.xml"/><Relationship Id="rId226" Type="http://schemas.openxmlformats.org/officeDocument/2006/relationships/slideLayout" Target="../slideLayouts/slideLayout625.xml"/><Relationship Id="rId268" Type="http://schemas.openxmlformats.org/officeDocument/2006/relationships/slideLayout" Target="../slideLayouts/slideLayout667.xml"/><Relationship Id="rId32" Type="http://schemas.openxmlformats.org/officeDocument/2006/relationships/slideLayout" Target="../slideLayouts/slideLayout431.xml"/><Relationship Id="rId74" Type="http://schemas.openxmlformats.org/officeDocument/2006/relationships/slideLayout" Target="../slideLayouts/slideLayout473.xml"/><Relationship Id="rId128" Type="http://schemas.openxmlformats.org/officeDocument/2006/relationships/slideLayout" Target="../slideLayouts/slideLayout527.xml"/><Relationship Id="rId5" Type="http://schemas.openxmlformats.org/officeDocument/2006/relationships/slideLayout" Target="../slideLayouts/slideLayout404.xml"/><Relationship Id="rId181" Type="http://schemas.openxmlformats.org/officeDocument/2006/relationships/slideLayout" Target="../slideLayouts/slideLayout580.xml"/><Relationship Id="rId237" Type="http://schemas.openxmlformats.org/officeDocument/2006/relationships/slideLayout" Target="../slideLayouts/slideLayout636.xml"/><Relationship Id="rId279" Type="http://schemas.openxmlformats.org/officeDocument/2006/relationships/slideLayout" Target="../slideLayouts/slideLayout678.xml"/><Relationship Id="rId43" Type="http://schemas.openxmlformats.org/officeDocument/2006/relationships/slideLayout" Target="../slideLayouts/slideLayout442.xml"/><Relationship Id="rId139" Type="http://schemas.openxmlformats.org/officeDocument/2006/relationships/slideLayout" Target="../slideLayouts/slideLayout538.xml"/><Relationship Id="rId290" Type="http://schemas.openxmlformats.org/officeDocument/2006/relationships/slideLayout" Target="../slideLayouts/slideLayout689.xml"/><Relationship Id="rId304" Type="http://schemas.openxmlformats.org/officeDocument/2006/relationships/slideLayout" Target="../slideLayouts/slideLayout703.xml"/><Relationship Id="rId85" Type="http://schemas.openxmlformats.org/officeDocument/2006/relationships/slideLayout" Target="../slideLayouts/slideLayout484.xml"/><Relationship Id="rId150" Type="http://schemas.openxmlformats.org/officeDocument/2006/relationships/slideLayout" Target="../slideLayouts/slideLayout549.xml"/><Relationship Id="rId192" Type="http://schemas.openxmlformats.org/officeDocument/2006/relationships/slideLayout" Target="../slideLayouts/slideLayout591.xml"/><Relationship Id="rId206" Type="http://schemas.openxmlformats.org/officeDocument/2006/relationships/slideLayout" Target="../slideLayouts/slideLayout605.xml"/><Relationship Id="rId248" Type="http://schemas.openxmlformats.org/officeDocument/2006/relationships/slideLayout" Target="../slideLayouts/slideLayout647.xml"/><Relationship Id="rId12" Type="http://schemas.openxmlformats.org/officeDocument/2006/relationships/slideLayout" Target="../slideLayouts/slideLayout411.xml"/><Relationship Id="rId108" Type="http://schemas.openxmlformats.org/officeDocument/2006/relationships/slideLayout" Target="../slideLayouts/slideLayout507.xml"/><Relationship Id="rId315" Type="http://schemas.openxmlformats.org/officeDocument/2006/relationships/slideLayout" Target="../slideLayouts/slideLayout714.xml"/><Relationship Id="rId54" Type="http://schemas.openxmlformats.org/officeDocument/2006/relationships/slideLayout" Target="../slideLayouts/slideLayout453.xml"/><Relationship Id="rId96" Type="http://schemas.openxmlformats.org/officeDocument/2006/relationships/slideLayout" Target="../slideLayouts/slideLayout495.xml"/><Relationship Id="rId161" Type="http://schemas.openxmlformats.org/officeDocument/2006/relationships/slideLayout" Target="../slideLayouts/slideLayout560.xml"/><Relationship Id="rId217" Type="http://schemas.openxmlformats.org/officeDocument/2006/relationships/slideLayout" Target="../slideLayouts/slideLayout616.xml"/><Relationship Id="rId259" Type="http://schemas.openxmlformats.org/officeDocument/2006/relationships/slideLayout" Target="../slideLayouts/slideLayout658.xml"/><Relationship Id="rId23" Type="http://schemas.openxmlformats.org/officeDocument/2006/relationships/slideLayout" Target="../slideLayouts/slideLayout422.xml"/><Relationship Id="rId119" Type="http://schemas.openxmlformats.org/officeDocument/2006/relationships/slideLayout" Target="../slideLayouts/slideLayout518.xml"/><Relationship Id="rId270" Type="http://schemas.openxmlformats.org/officeDocument/2006/relationships/slideLayout" Target="../slideLayouts/slideLayout669.xml"/><Relationship Id="rId326" Type="http://schemas.openxmlformats.org/officeDocument/2006/relationships/slideLayout" Target="../slideLayouts/slideLayout725.xml"/><Relationship Id="rId65" Type="http://schemas.openxmlformats.org/officeDocument/2006/relationships/slideLayout" Target="../slideLayouts/slideLayout464.xml"/><Relationship Id="rId130" Type="http://schemas.openxmlformats.org/officeDocument/2006/relationships/slideLayout" Target="../slideLayouts/slideLayout529.xml"/><Relationship Id="rId172" Type="http://schemas.openxmlformats.org/officeDocument/2006/relationships/slideLayout" Target="../slideLayouts/slideLayout571.xml"/><Relationship Id="rId228" Type="http://schemas.openxmlformats.org/officeDocument/2006/relationships/slideLayout" Target="../slideLayouts/slideLayout627.xml"/><Relationship Id="rId281" Type="http://schemas.openxmlformats.org/officeDocument/2006/relationships/slideLayout" Target="../slideLayouts/slideLayout680.xml"/><Relationship Id="rId34" Type="http://schemas.openxmlformats.org/officeDocument/2006/relationships/slideLayout" Target="../slideLayouts/slideLayout433.xml"/><Relationship Id="rId76" Type="http://schemas.openxmlformats.org/officeDocument/2006/relationships/slideLayout" Target="../slideLayouts/slideLayout475.xml"/><Relationship Id="rId141" Type="http://schemas.openxmlformats.org/officeDocument/2006/relationships/slideLayout" Target="../slideLayouts/slideLayout540.xml"/><Relationship Id="rId7" Type="http://schemas.openxmlformats.org/officeDocument/2006/relationships/slideLayout" Target="../slideLayouts/slideLayout406.xml"/><Relationship Id="rId183" Type="http://schemas.openxmlformats.org/officeDocument/2006/relationships/slideLayout" Target="../slideLayouts/slideLayout582.xml"/><Relationship Id="rId239" Type="http://schemas.openxmlformats.org/officeDocument/2006/relationships/slideLayout" Target="../slideLayouts/slideLayout638.xml"/><Relationship Id="rId250" Type="http://schemas.openxmlformats.org/officeDocument/2006/relationships/slideLayout" Target="../slideLayouts/slideLayout649.xml"/><Relationship Id="rId271" Type="http://schemas.openxmlformats.org/officeDocument/2006/relationships/slideLayout" Target="../slideLayouts/slideLayout670.xml"/><Relationship Id="rId292" Type="http://schemas.openxmlformats.org/officeDocument/2006/relationships/slideLayout" Target="../slideLayouts/slideLayout691.xml"/><Relationship Id="rId306" Type="http://schemas.openxmlformats.org/officeDocument/2006/relationships/slideLayout" Target="../slideLayouts/slideLayout705.xml"/><Relationship Id="rId24" Type="http://schemas.openxmlformats.org/officeDocument/2006/relationships/slideLayout" Target="../slideLayouts/slideLayout423.xml"/><Relationship Id="rId45" Type="http://schemas.openxmlformats.org/officeDocument/2006/relationships/slideLayout" Target="../slideLayouts/slideLayout444.xml"/><Relationship Id="rId66" Type="http://schemas.openxmlformats.org/officeDocument/2006/relationships/slideLayout" Target="../slideLayouts/slideLayout465.xml"/><Relationship Id="rId87" Type="http://schemas.openxmlformats.org/officeDocument/2006/relationships/slideLayout" Target="../slideLayouts/slideLayout486.xml"/><Relationship Id="rId110" Type="http://schemas.openxmlformats.org/officeDocument/2006/relationships/slideLayout" Target="../slideLayouts/slideLayout509.xml"/><Relationship Id="rId131" Type="http://schemas.openxmlformats.org/officeDocument/2006/relationships/slideLayout" Target="../slideLayouts/slideLayout530.xml"/><Relationship Id="rId327" Type="http://schemas.openxmlformats.org/officeDocument/2006/relationships/slideLayout" Target="../slideLayouts/slideLayout726.xml"/><Relationship Id="rId152" Type="http://schemas.openxmlformats.org/officeDocument/2006/relationships/slideLayout" Target="../slideLayouts/slideLayout551.xml"/><Relationship Id="rId173" Type="http://schemas.openxmlformats.org/officeDocument/2006/relationships/slideLayout" Target="../slideLayouts/slideLayout572.xml"/><Relationship Id="rId194" Type="http://schemas.openxmlformats.org/officeDocument/2006/relationships/slideLayout" Target="../slideLayouts/slideLayout593.xml"/><Relationship Id="rId208" Type="http://schemas.openxmlformats.org/officeDocument/2006/relationships/slideLayout" Target="../slideLayouts/slideLayout607.xml"/><Relationship Id="rId229" Type="http://schemas.openxmlformats.org/officeDocument/2006/relationships/slideLayout" Target="../slideLayouts/slideLayout628.xml"/><Relationship Id="rId240" Type="http://schemas.openxmlformats.org/officeDocument/2006/relationships/slideLayout" Target="../slideLayouts/slideLayout639.xml"/><Relationship Id="rId261" Type="http://schemas.openxmlformats.org/officeDocument/2006/relationships/slideLayout" Target="../slideLayouts/slideLayout660.xml"/><Relationship Id="rId14" Type="http://schemas.openxmlformats.org/officeDocument/2006/relationships/slideLayout" Target="../slideLayouts/slideLayout413.xml"/><Relationship Id="rId35" Type="http://schemas.openxmlformats.org/officeDocument/2006/relationships/slideLayout" Target="../slideLayouts/slideLayout434.xml"/><Relationship Id="rId56" Type="http://schemas.openxmlformats.org/officeDocument/2006/relationships/slideLayout" Target="../slideLayouts/slideLayout455.xml"/><Relationship Id="rId77" Type="http://schemas.openxmlformats.org/officeDocument/2006/relationships/slideLayout" Target="../slideLayouts/slideLayout476.xml"/><Relationship Id="rId100" Type="http://schemas.openxmlformats.org/officeDocument/2006/relationships/slideLayout" Target="../slideLayouts/slideLayout499.xml"/><Relationship Id="rId282" Type="http://schemas.openxmlformats.org/officeDocument/2006/relationships/slideLayout" Target="../slideLayouts/slideLayout681.xml"/><Relationship Id="rId317" Type="http://schemas.openxmlformats.org/officeDocument/2006/relationships/slideLayout" Target="../slideLayouts/slideLayout716.xml"/><Relationship Id="rId8" Type="http://schemas.openxmlformats.org/officeDocument/2006/relationships/slideLayout" Target="../slideLayouts/slideLayout407.xml"/><Relationship Id="rId98" Type="http://schemas.openxmlformats.org/officeDocument/2006/relationships/slideLayout" Target="../slideLayouts/slideLayout497.xml"/><Relationship Id="rId121" Type="http://schemas.openxmlformats.org/officeDocument/2006/relationships/slideLayout" Target="../slideLayouts/slideLayout520.xml"/><Relationship Id="rId142" Type="http://schemas.openxmlformats.org/officeDocument/2006/relationships/slideLayout" Target="../slideLayouts/slideLayout541.xml"/><Relationship Id="rId163" Type="http://schemas.openxmlformats.org/officeDocument/2006/relationships/slideLayout" Target="../slideLayouts/slideLayout562.xml"/><Relationship Id="rId184" Type="http://schemas.openxmlformats.org/officeDocument/2006/relationships/slideLayout" Target="../slideLayouts/slideLayout583.xml"/><Relationship Id="rId219" Type="http://schemas.openxmlformats.org/officeDocument/2006/relationships/slideLayout" Target="../slideLayouts/slideLayout618.xml"/><Relationship Id="rId230" Type="http://schemas.openxmlformats.org/officeDocument/2006/relationships/slideLayout" Target="../slideLayouts/slideLayout629.xml"/><Relationship Id="rId251" Type="http://schemas.openxmlformats.org/officeDocument/2006/relationships/slideLayout" Target="../slideLayouts/slideLayout650.xml"/><Relationship Id="rId25" Type="http://schemas.openxmlformats.org/officeDocument/2006/relationships/slideLayout" Target="../slideLayouts/slideLayout424.xml"/><Relationship Id="rId46" Type="http://schemas.openxmlformats.org/officeDocument/2006/relationships/slideLayout" Target="../slideLayouts/slideLayout445.xml"/><Relationship Id="rId67" Type="http://schemas.openxmlformats.org/officeDocument/2006/relationships/slideLayout" Target="../slideLayouts/slideLayout466.xml"/><Relationship Id="rId272" Type="http://schemas.openxmlformats.org/officeDocument/2006/relationships/slideLayout" Target="../slideLayouts/slideLayout671.xml"/><Relationship Id="rId293" Type="http://schemas.openxmlformats.org/officeDocument/2006/relationships/slideLayout" Target="../slideLayouts/slideLayout692.xml"/><Relationship Id="rId307" Type="http://schemas.openxmlformats.org/officeDocument/2006/relationships/slideLayout" Target="../slideLayouts/slideLayout706.xml"/><Relationship Id="rId328" Type="http://schemas.openxmlformats.org/officeDocument/2006/relationships/slideLayout" Target="../slideLayouts/slideLayout727.xml"/><Relationship Id="rId88" Type="http://schemas.openxmlformats.org/officeDocument/2006/relationships/slideLayout" Target="../slideLayouts/slideLayout487.xml"/><Relationship Id="rId111" Type="http://schemas.openxmlformats.org/officeDocument/2006/relationships/slideLayout" Target="../slideLayouts/slideLayout510.xml"/><Relationship Id="rId132" Type="http://schemas.openxmlformats.org/officeDocument/2006/relationships/slideLayout" Target="../slideLayouts/slideLayout531.xml"/><Relationship Id="rId153" Type="http://schemas.openxmlformats.org/officeDocument/2006/relationships/slideLayout" Target="../slideLayouts/slideLayout552.xml"/><Relationship Id="rId174" Type="http://schemas.openxmlformats.org/officeDocument/2006/relationships/slideLayout" Target="../slideLayouts/slideLayout573.xml"/><Relationship Id="rId195" Type="http://schemas.openxmlformats.org/officeDocument/2006/relationships/slideLayout" Target="../slideLayouts/slideLayout594.xml"/><Relationship Id="rId209" Type="http://schemas.openxmlformats.org/officeDocument/2006/relationships/slideLayout" Target="../slideLayouts/slideLayout608.xml"/><Relationship Id="rId220" Type="http://schemas.openxmlformats.org/officeDocument/2006/relationships/slideLayout" Target="../slideLayouts/slideLayout619.xml"/><Relationship Id="rId241" Type="http://schemas.openxmlformats.org/officeDocument/2006/relationships/slideLayout" Target="../slideLayouts/slideLayout640.xml"/><Relationship Id="rId15" Type="http://schemas.openxmlformats.org/officeDocument/2006/relationships/slideLayout" Target="../slideLayouts/slideLayout414.xml"/><Relationship Id="rId36" Type="http://schemas.openxmlformats.org/officeDocument/2006/relationships/slideLayout" Target="../slideLayouts/slideLayout435.xml"/><Relationship Id="rId57" Type="http://schemas.openxmlformats.org/officeDocument/2006/relationships/slideLayout" Target="../slideLayouts/slideLayout456.xml"/><Relationship Id="rId262" Type="http://schemas.openxmlformats.org/officeDocument/2006/relationships/slideLayout" Target="../slideLayouts/slideLayout661.xml"/><Relationship Id="rId283" Type="http://schemas.openxmlformats.org/officeDocument/2006/relationships/slideLayout" Target="../slideLayouts/slideLayout682.xml"/><Relationship Id="rId318" Type="http://schemas.openxmlformats.org/officeDocument/2006/relationships/slideLayout" Target="../slideLayouts/slideLayout717.xml"/><Relationship Id="rId78" Type="http://schemas.openxmlformats.org/officeDocument/2006/relationships/slideLayout" Target="../slideLayouts/slideLayout477.xml"/><Relationship Id="rId99" Type="http://schemas.openxmlformats.org/officeDocument/2006/relationships/slideLayout" Target="../slideLayouts/slideLayout498.xml"/><Relationship Id="rId101" Type="http://schemas.openxmlformats.org/officeDocument/2006/relationships/slideLayout" Target="../slideLayouts/slideLayout500.xml"/><Relationship Id="rId122" Type="http://schemas.openxmlformats.org/officeDocument/2006/relationships/slideLayout" Target="../slideLayouts/slideLayout521.xml"/><Relationship Id="rId143" Type="http://schemas.openxmlformats.org/officeDocument/2006/relationships/slideLayout" Target="../slideLayouts/slideLayout542.xml"/><Relationship Id="rId164" Type="http://schemas.openxmlformats.org/officeDocument/2006/relationships/slideLayout" Target="../slideLayouts/slideLayout563.xml"/><Relationship Id="rId185" Type="http://schemas.openxmlformats.org/officeDocument/2006/relationships/slideLayout" Target="../slideLayouts/slideLayout584.xml"/><Relationship Id="rId9" Type="http://schemas.openxmlformats.org/officeDocument/2006/relationships/slideLayout" Target="../slideLayouts/slideLayout408.xml"/><Relationship Id="rId210" Type="http://schemas.openxmlformats.org/officeDocument/2006/relationships/slideLayout" Target="../slideLayouts/slideLayout609.xml"/><Relationship Id="rId26" Type="http://schemas.openxmlformats.org/officeDocument/2006/relationships/slideLayout" Target="../slideLayouts/slideLayout425.xml"/><Relationship Id="rId231" Type="http://schemas.openxmlformats.org/officeDocument/2006/relationships/slideLayout" Target="../slideLayouts/slideLayout630.xml"/><Relationship Id="rId252" Type="http://schemas.openxmlformats.org/officeDocument/2006/relationships/slideLayout" Target="../slideLayouts/slideLayout651.xml"/><Relationship Id="rId273" Type="http://schemas.openxmlformats.org/officeDocument/2006/relationships/slideLayout" Target="../slideLayouts/slideLayout672.xml"/><Relationship Id="rId294" Type="http://schemas.openxmlformats.org/officeDocument/2006/relationships/slideLayout" Target="../slideLayouts/slideLayout693.xml"/><Relationship Id="rId308" Type="http://schemas.openxmlformats.org/officeDocument/2006/relationships/slideLayout" Target="../slideLayouts/slideLayout707.xml"/><Relationship Id="rId329" Type="http://schemas.openxmlformats.org/officeDocument/2006/relationships/slideLayout" Target="../slideLayouts/slideLayout728.xml"/><Relationship Id="rId47" Type="http://schemas.openxmlformats.org/officeDocument/2006/relationships/slideLayout" Target="../slideLayouts/slideLayout446.xml"/><Relationship Id="rId68" Type="http://schemas.openxmlformats.org/officeDocument/2006/relationships/slideLayout" Target="../slideLayouts/slideLayout467.xml"/><Relationship Id="rId89" Type="http://schemas.openxmlformats.org/officeDocument/2006/relationships/slideLayout" Target="../slideLayouts/slideLayout488.xml"/><Relationship Id="rId112" Type="http://schemas.openxmlformats.org/officeDocument/2006/relationships/slideLayout" Target="../slideLayouts/slideLayout511.xml"/><Relationship Id="rId133" Type="http://schemas.openxmlformats.org/officeDocument/2006/relationships/slideLayout" Target="../slideLayouts/slideLayout532.xml"/><Relationship Id="rId154" Type="http://schemas.openxmlformats.org/officeDocument/2006/relationships/slideLayout" Target="../slideLayouts/slideLayout553.xml"/><Relationship Id="rId175" Type="http://schemas.openxmlformats.org/officeDocument/2006/relationships/slideLayout" Target="../slideLayouts/slideLayout574.xml"/><Relationship Id="rId196" Type="http://schemas.openxmlformats.org/officeDocument/2006/relationships/slideLayout" Target="../slideLayouts/slideLayout595.xml"/><Relationship Id="rId200" Type="http://schemas.openxmlformats.org/officeDocument/2006/relationships/slideLayout" Target="../slideLayouts/slideLayout599.xml"/><Relationship Id="rId16" Type="http://schemas.openxmlformats.org/officeDocument/2006/relationships/slideLayout" Target="../slideLayouts/slideLayout415.xml"/><Relationship Id="rId221" Type="http://schemas.openxmlformats.org/officeDocument/2006/relationships/slideLayout" Target="../slideLayouts/slideLayout620.xml"/><Relationship Id="rId242" Type="http://schemas.openxmlformats.org/officeDocument/2006/relationships/slideLayout" Target="../slideLayouts/slideLayout641.xml"/><Relationship Id="rId263" Type="http://schemas.openxmlformats.org/officeDocument/2006/relationships/slideLayout" Target="../slideLayouts/slideLayout662.xml"/><Relationship Id="rId284" Type="http://schemas.openxmlformats.org/officeDocument/2006/relationships/slideLayout" Target="../slideLayouts/slideLayout683.xml"/><Relationship Id="rId319" Type="http://schemas.openxmlformats.org/officeDocument/2006/relationships/slideLayout" Target="../slideLayouts/slideLayout718.xml"/><Relationship Id="rId37" Type="http://schemas.openxmlformats.org/officeDocument/2006/relationships/slideLayout" Target="../slideLayouts/slideLayout436.xml"/><Relationship Id="rId58" Type="http://schemas.openxmlformats.org/officeDocument/2006/relationships/slideLayout" Target="../slideLayouts/slideLayout457.xml"/><Relationship Id="rId79" Type="http://schemas.openxmlformats.org/officeDocument/2006/relationships/slideLayout" Target="../slideLayouts/slideLayout478.xml"/><Relationship Id="rId102" Type="http://schemas.openxmlformats.org/officeDocument/2006/relationships/slideLayout" Target="../slideLayouts/slideLayout501.xml"/><Relationship Id="rId123" Type="http://schemas.openxmlformats.org/officeDocument/2006/relationships/slideLayout" Target="../slideLayouts/slideLayout522.xml"/><Relationship Id="rId144" Type="http://schemas.openxmlformats.org/officeDocument/2006/relationships/slideLayout" Target="../slideLayouts/slideLayout543.xml"/><Relationship Id="rId330" Type="http://schemas.openxmlformats.org/officeDocument/2006/relationships/slideLayout" Target="../slideLayouts/slideLayout729.xml"/><Relationship Id="rId90" Type="http://schemas.openxmlformats.org/officeDocument/2006/relationships/slideLayout" Target="../slideLayouts/slideLayout489.xml"/><Relationship Id="rId165" Type="http://schemas.openxmlformats.org/officeDocument/2006/relationships/slideLayout" Target="../slideLayouts/slideLayout564.xml"/><Relationship Id="rId186" Type="http://schemas.openxmlformats.org/officeDocument/2006/relationships/slideLayout" Target="../slideLayouts/slideLayout585.xml"/><Relationship Id="rId211" Type="http://schemas.openxmlformats.org/officeDocument/2006/relationships/slideLayout" Target="../slideLayouts/slideLayout610.xml"/><Relationship Id="rId232" Type="http://schemas.openxmlformats.org/officeDocument/2006/relationships/slideLayout" Target="../slideLayouts/slideLayout631.xml"/><Relationship Id="rId253" Type="http://schemas.openxmlformats.org/officeDocument/2006/relationships/slideLayout" Target="../slideLayouts/slideLayout652.xml"/><Relationship Id="rId274" Type="http://schemas.openxmlformats.org/officeDocument/2006/relationships/slideLayout" Target="../slideLayouts/slideLayout673.xml"/><Relationship Id="rId295" Type="http://schemas.openxmlformats.org/officeDocument/2006/relationships/slideLayout" Target="../slideLayouts/slideLayout694.xml"/><Relationship Id="rId309" Type="http://schemas.openxmlformats.org/officeDocument/2006/relationships/slideLayout" Target="../slideLayouts/slideLayout708.xml"/><Relationship Id="rId27" Type="http://schemas.openxmlformats.org/officeDocument/2006/relationships/slideLayout" Target="../slideLayouts/slideLayout426.xml"/><Relationship Id="rId48" Type="http://schemas.openxmlformats.org/officeDocument/2006/relationships/slideLayout" Target="../slideLayouts/slideLayout447.xml"/><Relationship Id="rId69" Type="http://schemas.openxmlformats.org/officeDocument/2006/relationships/slideLayout" Target="../slideLayouts/slideLayout468.xml"/><Relationship Id="rId113" Type="http://schemas.openxmlformats.org/officeDocument/2006/relationships/slideLayout" Target="../slideLayouts/slideLayout512.xml"/><Relationship Id="rId134" Type="http://schemas.openxmlformats.org/officeDocument/2006/relationships/slideLayout" Target="../slideLayouts/slideLayout533.xml"/><Relationship Id="rId320" Type="http://schemas.openxmlformats.org/officeDocument/2006/relationships/slideLayout" Target="../slideLayouts/slideLayout719.xml"/><Relationship Id="rId80" Type="http://schemas.openxmlformats.org/officeDocument/2006/relationships/slideLayout" Target="../slideLayouts/slideLayout479.xml"/><Relationship Id="rId155" Type="http://schemas.openxmlformats.org/officeDocument/2006/relationships/slideLayout" Target="../slideLayouts/slideLayout554.xml"/><Relationship Id="rId176" Type="http://schemas.openxmlformats.org/officeDocument/2006/relationships/slideLayout" Target="../slideLayouts/slideLayout575.xml"/><Relationship Id="rId197" Type="http://schemas.openxmlformats.org/officeDocument/2006/relationships/slideLayout" Target="../slideLayouts/slideLayout596.xml"/><Relationship Id="rId201" Type="http://schemas.openxmlformats.org/officeDocument/2006/relationships/slideLayout" Target="../slideLayouts/slideLayout600.xml"/><Relationship Id="rId222" Type="http://schemas.openxmlformats.org/officeDocument/2006/relationships/slideLayout" Target="../slideLayouts/slideLayout621.xml"/><Relationship Id="rId243" Type="http://schemas.openxmlformats.org/officeDocument/2006/relationships/slideLayout" Target="../slideLayouts/slideLayout642.xml"/><Relationship Id="rId264" Type="http://schemas.openxmlformats.org/officeDocument/2006/relationships/slideLayout" Target="../slideLayouts/slideLayout663.xml"/><Relationship Id="rId285" Type="http://schemas.openxmlformats.org/officeDocument/2006/relationships/slideLayout" Target="../slideLayouts/slideLayout684.xml"/><Relationship Id="rId17" Type="http://schemas.openxmlformats.org/officeDocument/2006/relationships/slideLayout" Target="../slideLayouts/slideLayout416.xml"/><Relationship Id="rId38" Type="http://schemas.openxmlformats.org/officeDocument/2006/relationships/slideLayout" Target="../slideLayouts/slideLayout437.xml"/><Relationship Id="rId59" Type="http://schemas.openxmlformats.org/officeDocument/2006/relationships/slideLayout" Target="../slideLayouts/slideLayout458.xml"/><Relationship Id="rId103" Type="http://schemas.openxmlformats.org/officeDocument/2006/relationships/slideLayout" Target="../slideLayouts/slideLayout502.xml"/><Relationship Id="rId124" Type="http://schemas.openxmlformats.org/officeDocument/2006/relationships/slideLayout" Target="../slideLayouts/slideLayout523.xml"/><Relationship Id="rId310" Type="http://schemas.openxmlformats.org/officeDocument/2006/relationships/slideLayout" Target="../slideLayouts/slideLayout709.xml"/><Relationship Id="rId70" Type="http://schemas.openxmlformats.org/officeDocument/2006/relationships/slideLayout" Target="../slideLayouts/slideLayout469.xml"/><Relationship Id="rId91" Type="http://schemas.openxmlformats.org/officeDocument/2006/relationships/slideLayout" Target="../slideLayouts/slideLayout490.xml"/><Relationship Id="rId145" Type="http://schemas.openxmlformats.org/officeDocument/2006/relationships/slideLayout" Target="../slideLayouts/slideLayout544.xml"/><Relationship Id="rId166" Type="http://schemas.openxmlformats.org/officeDocument/2006/relationships/slideLayout" Target="../slideLayouts/slideLayout565.xml"/><Relationship Id="rId187" Type="http://schemas.openxmlformats.org/officeDocument/2006/relationships/slideLayout" Target="../slideLayouts/slideLayout586.xml"/><Relationship Id="rId331" Type="http://schemas.openxmlformats.org/officeDocument/2006/relationships/theme" Target="../theme/theme37.xml"/><Relationship Id="rId1" Type="http://schemas.openxmlformats.org/officeDocument/2006/relationships/slideLayout" Target="../slideLayouts/slideLayout400.xml"/><Relationship Id="rId212" Type="http://schemas.openxmlformats.org/officeDocument/2006/relationships/slideLayout" Target="../slideLayouts/slideLayout611.xml"/><Relationship Id="rId233" Type="http://schemas.openxmlformats.org/officeDocument/2006/relationships/slideLayout" Target="../slideLayouts/slideLayout632.xml"/><Relationship Id="rId254" Type="http://schemas.openxmlformats.org/officeDocument/2006/relationships/slideLayout" Target="../slideLayouts/slideLayout653.xml"/><Relationship Id="rId28" Type="http://schemas.openxmlformats.org/officeDocument/2006/relationships/slideLayout" Target="../slideLayouts/slideLayout427.xml"/><Relationship Id="rId49" Type="http://schemas.openxmlformats.org/officeDocument/2006/relationships/slideLayout" Target="../slideLayouts/slideLayout448.xml"/><Relationship Id="rId114" Type="http://schemas.openxmlformats.org/officeDocument/2006/relationships/slideLayout" Target="../slideLayouts/slideLayout513.xml"/><Relationship Id="rId275" Type="http://schemas.openxmlformats.org/officeDocument/2006/relationships/slideLayout" Target="../slideLayouts/slideLayout674.xml"/><Relationship Id="rId296" Type="http://schemas.openxmlformats.org/officeDocument/2006/relationships/slideLayout" Target="../slideLayouts/slideLayout695.xml"/><Relationship Id="rId300" Type="http://schemas.openxmlformats.org/officeDocument/2006/relationships/slideLayout" Target="../slideLayouts/slideLayout699.xml"/><Relationship Id="rId60" Type="http://schemas.openxmlformats.org/officeDocument/2006/relationships/slideLayout" Target="../slideLayouts/slideLayout459.xml"/><Relationship Id="rId81" Type="http://schemas.openxmlformats.org/officeDocument/2006/relationships/slideLayout" Target="../slideLayouts/slideLayout480.xml"/><Relationship Id="rId135" Type="http://schemas.openxmlformats.org/officeDocument/2006/relationships/slideLayout" Target="../slideLayouts/slideLayout534.xml"/><Relationship Id="rId156" Type="http://schemas.openxmlformats.org/officeDocument/2006/relationships/slideLayout" Target="../slideLayouts/slideLayout555.xml"/><Relationship Id="rId177" Type="http://schemas.openxmlformats.org/officeDocument/2006/relationships/slideLayout" Target="../slideLayouts/slideLayout576.xml"/><Relationship Id="rId198" Type="http://schemas.openxmlformats.org/officeDocument/2006/relationships/slideLayout" Target="../slideLayouts/slideLayout597.xml"/><Relationship Id="rId321" Type="http://schemas.openxmlformats.org/officeDocument/2006/relationships/slideLayout" Target="../slideLayouts/slideLayout720.xml"/><Relationship Id="rId202" Type="http://schemas.openxmlformats.org/officeDocument/2006/relationships/slideLayout" Target="../slideLayouts/slideLayout601.xml"/><Relationship Id="rId223" Type="http://schemas.openxmlformats.org/officeDocument/2006/relationships/slideLayout" Target="../slideLayouts/slideLayout622.xml"/><Relationship Id="rId244" Type="http://schemas.openxmlformats.org/officeDocument/2006/relationships/slideLayout" Target="../slideLayouts/slideLayout643.xml"/><Relationship Id="rId18" Type="http://schemas.openxmlformats.org/officeDocument/2006/relationships/slideLayout" Target="../slideLayouts/slideLayout417.xml"/><Relationship Id="rId39" Type="http://schemas.openxmlformats.org/officeDocument/2006/relationships/slideLayout" Target="../slideLayouts/slideLayout438.xml"/><Relationship Id="rId265" Type="http://schemas.openxmlformats.org/officeDocument/2006/relationships/slideLayout" Target="../slideLayouts/slideLayout664.xml"/><Relationship Id="rId286" Type="http://schemas.openxmlformats.org/officeDocument/2006/relationships/slideLayout" Target="../slideLayouts/slideLayout685.xml"/><Relationship Id="rId50" Type="http://schemas.openxmlformats.org/officeDocument/2006/relationships/slideLayout" Target="../slideLayouts/slideLayout449.xml"/><Relationship Id="rId104" Type="http://schemas.openxmlformats.org/officeDocument/2006/relationships/slideLayout" Target="../slideLayouts/slideLayout503.xml"/><Relationship Id="rId125" Type="http://schemas.openxmlformats.org/officeDocument/2006/relationships/slideLayout" Target="../slideLayouts/slideLayout524.xml"/><Relationship Id="rId146" Type="http://schemas.openxmlformats.org/officeDocument/2006/relationships/slideLayout" Target="../slideLayouts/slideLayout545.xml"/><Relationship Id="rId167" Type="http://schemas.openxmlformats.org/officeDocument/2006/relationships/slideLayout" Target="../slideLayouts/slideLayout566.xml"/><Relationship Id="rId188" Type="http://schemas.openxmlformats.org/officeDocument/2006/relationships/slideLayout" Target="../slideLayouts/slideLayout587.xml"/><Relationship Id="rId311" Type="http://schemas.openxmlformats.org/officeDocument/2006/relationships/slideLayout" Target="../slideLayouts/slideLayout710.xml"/><Relationship Id="rId332" Type="http://schemas.openxmlformats.org/officeDocument/2006/relationships/image" Target="../media/image1.png"/><Relationship Id="rId71" Type="http://schemas.openxmlformats.org/officeDocument/2006/relationships/slideLayout" Target="../slideLayouts/slideLayout470.xml"/><Relationship Id="rId92" Type="http://schemas.openxmlformats.org/officeDocument/2006/relationships/slideLayout" Target="../slideLayouts/slideLayout491.xml"/><Relationship Id="rId213" Type="http://schemas.openxmlformats.org/officeDocument/2006/relationships/slideLayout" Target="../slideLayouts/slideLayout612.xml"/><Relationship Id="rId234" Type="http://schemas.openxmlformats.org/officeDocument/2006/relationships/slideLayout" Target="../slideLayouts/slideLayout633.xml"/><Relationship Id="rId2" Type="http://schemas.openxmlformats.org/officeDocument/2006/relationships/slideLayout" Target="../slideLayouts/slideLayout401.xml"/><Relationship Id="rId29" Type="http://schemas.openxmlformats.org/officeDocument/2006/relationships/slideLayout" Target="../slideLayouts/slideLayout428.xml"/><Relationship Id="rId255" Type="http://schemas.openxmlformats.org/officeDocument/2006/relationships/slideLayout" Target="../slideLayouts/slideLayout654.xml"/><Relationship Id="rId276" Type="http://schemas.openxmlformats.org/officeDocument/2006/relationships/slideLayout" Target="../slideLayouts/slideLayout675.xml"/><Relationship Id="rId297" Type="http://schemas.openxmlformats.org/officeDocument/2006/relationships/slideLayout" Target="../slideLayouts/slideLayout696.xml"/><Relationship Id="rId40" Type="http://schemas.openxmlformats.org/officeDocument/2006/relationships/slideLayout" Target="../slideLayouts/slideLayout439.xml"/><Relationship Id="rId115" Type="http://schemas.openxmlformats.org/officeDocument/2006/relationships/slideLayout" Target="../slideLayouts/slideLayout514.xml"/><Relationship Id="rId136" Type="http://schemas.openxmlformats.org/officeDocument/2006/relationships/slideLayout" Target="../slideLayouts/slideLayout535.xml"/><Relationship Id="rId157" Type="http://schemas.openxmlformats.org/officeDocument/2006/relationships/slideLayout" Target="../slideLayouts/slideLayout556.xml"/><Relationship Id="rId178" Type="http://schemas.openxmlformats.org/officeDocument/2006/relationships/slideLayout" Target="../slideLayouts/slideLayout577.xml"/><Relationship Id="rId301" Type="http://schemas.openxmlformats.org/officeDocument/2006/relationships/slideLayout" Target="../slideLayouts/slideLayout700.xml"/><Relationship Id="rId322" Type="http://schemas.openxmlformats.org/officeDocument/2006/relationships/slideLayout" Target="../slideLayouts/slideLayout721.xml"/><Relationship Id="rId61" Type="http://schemas.openxmlformats.org/officeDocument/2006/relationships/slideLayout" Target="../slideLayouts/slideLayout460.xml"/><Relationship Id="rId82" Type="http://schemas.openxmlformats.org/officeDocument/2006/relationships/slideLayout" Target="../slideLayouts/slideLayout481.xml"/><Relationship Id="rId199" Type="http://schemas.openxmlformats.org/officeDocument/2006/relationships/slideLayout" Target="../slideLayouts/slideLayout598.xml"/><Relationship Id="rId203" Type="http://schemas.openxmlformats.org/officeDocument/2006/relationships/slideLayout" Target="../slideLayouts/slideLayout602.xml"/><Relationship Id="rId19" Type="http://schemas.openxmlformats.org/officeDocument/2006/relationships/slideLayout" Target="../slideLayouts/slideLayout418.xml"/><Relationship Id="rId224" Type="http://schemas.openxmlformats.org/officeDocument/2006/relationships/slideLayout" Target="../slideLayouts/slideLayout623.xml"/><Relationship Id="rId245" Type="http://schemas.openxmlformats.org/officeDocument/2006/relationships/slideLayout" Target="../slideLayouts/slideLayout644.xml"/><Relationship Id="rId266" Type="http://schemas.openxmlformats.org/officeDocument/2006/relationships/slideLayout" Target="../slideLayouts/slideLayout665.xml"/><Relationship Id="rId287" Type="http://schemas.openxmlformats.org/officeDocument/2006/relationships/slideLayout" Target="../slideLayouts/slideLayout686.xml"/><Relationship Id="rId30" Type="http://schemas.openxmlformats.org/officeDocument/2006/relationships/slideLayout" Target="../slideLayouts/slideLayout429.xml"/><Relationship Id="rId105" Type="http://schemas.openxmlformats.org/officeDocument/2006/relationships/slideLayout" Target="../slideLayouts/slideLayout504.xml"/><Relationship Id="rId126" Type="http://schemas.openxmlformats.org/officeDocument/2006/relationships/slideLayout" Target="../slideLayouts/slideLayout525.xml"/><Relationship Id="rId147" Type="http://schemas.openxmlformats.org/officeDocument/2006/relationships/slideLayout" Target="../slideLayouts/slideLayout546.xml"/><Relationship Id="rId168" Type="http://schemas.openxmlformats.org/officeDocument/2006/relationships/slideLayout" Target="../slideLayouts/slideLayout567.xml"/><Relationship Id="rId312" Type="http://schemas.openxmlformats.org/officeDocument/2006/relationships/slideLayout" Target="../slideLayouts/slideLayout711.xml"/><Relationship Id="rId51" Type="http://schemas.openxmlformats.org/officeDocument/2006/relationships/slideLayout" Target="../slideLayouts/slideLayout450.xml"/><Relationship Id="rId72" Type="http://schemas.openxmlformats.org/officeDocument/2006/relationships/slideLayout" Target="../slideLayouts/slideLayout471.xml"/><Relationship Id="rId93" Type="http://schemas.openxmlformats.org/officeDocument/2006/relationships/slideLayout" Target="../slideLayouts/slideLayout492.xml"/><Relationship Id="rId189" Type="http://schemas.openxmlformats.org/officeDocument/2006/relationships/slideLayout" Target="../slideLayouts/slideLayout588.xml"/><Relationship Id="rId3" Type="http://schemas.openxmlformats.org/officeDocument/2006/relationships/slideLayout" Target="../slideLayouts/slideLayout402.xml"/><Relationship Id="rId214" Type="http://schemas.openxmlformats.org/officeDocument/2006/relationships/slideLayout" Target="../slideLayouts/slideLayout613.xml"/><Relationship Id="rId235" Type="http://schemas.openxmlformats.org/officeDocument/2006/relationships/slideLayout" Target="../slideLayouts/slideLayout634.xml"/><Relationship Id="rId256" Type="http://schemas.openxmlformats.org/officeDocument/2006/relationships/slideLayout" Target="../slideLayouts/slideLayout655.xml"/><Relationship Id="rId277" Type="http://schemas.openxmlformats.org/officeDocument/2006/relationships/slideLayout" Target="../slideLayouts/slideLayout676.xml"/><Relationship Id="rId298" Type="http://schemas.openxmlformats.org/officeDocument/2006/relationships/slideLayout" Target="../slideLayouts/slideLayout697.xml"/><Relationship Id="rId116" Type="http://schemas.openxmlformats.org/officeDocument/2006/relationships/slideLayout" Target="../slideLayouts/slideLayout515.xml"/><Relationship Id="rId137" Type="http://schemas.openxmlformats.org/officeDocument/2006/relationships/slideLayout" Target="../slideLayouts/slideLayout536.xml"/><Relationship Id="rId158" Type="http://schemas.openxmlformats.org/officeDocument/2006/relationships/slideLayout" Target="../slideLayouts/slideLayout557.xml"/><Relationship Id="rId302" Type="http://schemas.openxmlformats.org/officeDocument/2006/relationships/slideLayout" Target="../slideLayouts/slideLayout701.xml"/><Relationship Id="rId323" Type="http://schemas.openxmlformats.org/officeDocument/2006/relationships/slideLayout" Target="../slideLayouts/slideLayout722.xml"/><Relationship Id="rId20" Type="http://schemas.openxmlformats.org/officeDocument/2006/relationships/slideLayout" Target="../slideLayouts/slideLayout419.xml"/><Relationship Id="rId41" Type="http://schemas.openxmlformats.org/officeDocument/2006/relationships/slideLayout" Target="../slideLayouts/slideLayout440.xml"/><Relationship Id="rId62" Type="http://schemas.openxmlformats.org/officeDocument/2006/relationships/slideLayout" Target="../slideLayouts/slideLayout461.xml"/><Relationship Id="rId83" Type="http://schemas.openxmlformats.org/officeDocument/2006/relationships/slideLayout" Target="../slideLayouts/slideLayout482.xml"/><Relationship Id="rId179" Type="http://schemas.openxmlformats.org/officeDocument/2006/relationships/slideLayout" Target="../slideLayouts/slideLayout578.xml"/><Relationship Id="rId190" Type="http://schemas.openxmlformats.org/officeDocument/2006/relationships/slideLayout" Target="../slideLayouts/slideLayout589.xml"/><Relationship Id="rId204" Type="http://schemas.openxmlformats.org/officeDocument/2006/relationships/slideLayout" Target="../slideLayouts/slideLayout603.xml"/><Relationship Id="rId225" Type="http://schemas.openxmlformats.org/officeDocument/2006/relationships/slideLayout" Target="../slideLayouts/slideLayout624.xml"/><Relationship Id="rId246" Type="http://schemas.openxmlformats.org/officeDocument/2006/relationships/slideLayout" Target="../slideLayouts/slideLayout645.xml"/><Relationship Id="rId267" Type="http://schemas.openxmlformats.org/officeDocument/2006/relationships/slideLayout" Target="../slideLayouts/slideLayout666.xml"/><Relationship Id="rId288" Type="http://schemas.openxmlformats.org/officeDocument/2006/relationships/slideLayout" Target="../slideLayouts/slideLayout687.xml"/><Relationship Id="rId106" Type="http://schemas.openxmlformats.org/officeDocument/2006/relationships/slideLayout" Target="../slideLayouts/slideLayout505.xml"/><Relationship Id="rId127" Type="http://schemas.openxmlformats.org/officeDocument/2006/relationships/slideLayout" Target="../slideLayouts/slideLayout526.xml"/><Relationship Id="rId313" Type="http://schemas.openxmlformats.org/officeDocument/2006/relationships/slideLayout" Target="../slideLayouts/slideLayout712.xml"/><Relationship Id="rId10" Type="http://schemas.openxmlformats.org/officeDocument/2006/relationships/slideLayout" Target="../slideLayouts/slideLayout409.xml"/><Relationship Id="rId31" Type="http://schemas.openxmlformats.org/officeDocument/2006/relationships/slideLayout" Target="../slideLayouts/slideLayout430.xml"/><Relationship Id="rId52" Type="http://schemas.openxmlformats.org/officeDocument/2006/relationships/slideLayout" Target="../slideLayouts/slideLayout451.xml"/><Relationship Id="rId73" Type="http://schemas.openxmlformats.org/officeDocument/2006/relationships/slideLayout" Target="../slideLayouts/slideLayout472.xml"/><Relationship Id="rId94" Type="http://schemas.openxmlformats.org/officeDocument/2006/relationships/slideLayout" Target="../slideLayouts/slideLayout493.xml"/><Relationship Id="rId148" Type="http://schemas.openxmlformats.org/officeDocument/2006/relationships/slideLayout" Target="../slideLayouts/slideLayout547.xml"/><Relationship Id="rId169" Type="http://schemas.openxmlformats.org/officeDocument/2006/relationships/slideLayout" Target="../slideLayouts/slideLayout568.xml"/><Relationship Id="rId4" Type="http://schemas.openxmlformats.org/officeDocument/2006/relationships/slideLayout" Target="../slideLayouts/slideLayout403.xml"/><Relationship Id="rId180" Type="http://schemas.openxmlformats.org/officeDocument/2006/relationships/slideLayout" Target="../slideLayouts/slideLayout579.xml"/><Relationship Id="rId215" Type="http://schemas.openxmlformats.org/officeDocument/2006/relationships/slideLayout" Target="../slideLayouts/slideLayout614.xml"/><Relationship Id="rId236" Type="http://schemas.openxmlformats.org/officeDocument/2006/relationships/slideLayout" Target="../slideLayouts/slideLayout635.xml"/><Relationship Id="rId257" Type="http://schemas.openxmlformats.org/officeDocument/2006/relationships/slideLayout" Target="../slideLayouts/slideLayout656.xml"/><Relationship Id="rId278" Type="http://schemas.openxmlformats.org/officeDocument/2006/relationships/slideLayout" Target="../slideLayouts/slideLayout677.xml"/><Relationship Id="rId303" Type="http://schemas.openxmlformats.org/officeDocument/2006/relationships/slideLayout" Target="../slideLayouts/slideLayout702.xml"/><Relationship Id="rId42" Type="http://schemas.openxmlformats.org/officeDocument/2006/relationships/slideLayout" Target="../slideLayouts/slideLayout441.xml"/><Relationship Id="rId84" Type="http://schemas.openxmlformats.org/officeDocument/2006/relationships/slideLayout" Target="../slideLayouts/slideLayout483.xml"/><Relationship Id="rId138" Type="http://schemas.openxmlformats.org/officeDocument/2006/relationships/slideLayout" Target="../slideLayouts/slideLayout537.xml"/><Relationship Id="rId191" Type="http://schemas.openxmlformats.org/officeDocument/2006/relationships/slideLayout" Target="../slideLayouts/slideLayout590.xml"/><Relationship Id="rId205" Type="http://schemas.openxmlformats.org/officeDocument/2006/relationships/slideLayout" Target="../slideLayouts/slideLayout604.xml"/><Relationship Id="rId247" Type="http://schemas.openxmlformats.org/officeDocument/2006/relationships/slideLayout" Target="../slideLayouts/slideLayout646.xml"/><Relationship Id="rId107" Type="http://schemas.openxmlformats.org/officeDocument/2006/relationships/slideLayout" Target="../slideLayouts/slideLayout506.xml"/><Relationship Id="rId289" Type="http://schemas.openxmlformats.org/officeDocument/2006/relationships/slideLayout" Target="../slideLayouts/slideLayout688.xml"/><Relationship Id="rId11" Type="http://schemas.openxmlformats.org/officeDocument/2006/relationships/slideLayout" Target="../slideLayouts/slideLayout410.xml"/><Relationship Id="rId53" Type="http://schemas.openxmlformats.org/officeDocument/2006/relationships/slideLayout" Target="../slideLayouts/slideLayout452.xml"/><Relationship Id="rId149" Type="http://schemas.openxmlformats.org/officeDocument/2006/relationships/slideLayout" Target="../slideLayouts/slideLayout548.xml"/><Relationship Id="rId314" Type="http://schemas.openxmlformats.org/officeDocument/2006/relationships/slideLayout" Target="../slideLayouts/slideLayout713.xml"/><Relationship Id="rId95" Type="http://schemas.openxmlformats.org/officeDocument/2006/relationships/slideLayout" Target="../slideLayouts/slideLayout494.xml"/><Relationship Id="rId160" Type="http://schemas.openxmlformats.org/officeDocument/2006/relationships/slideLayout" Target="../slideLayouts/slideLayout559.xml"/><Relationship Id="rId216" Type="http://schemas.openxmlformats.org/officeDocument/2006/relationships/slideLayout" Target="../slideLayouts/slideLayout615.xml"/><Relationship Id="rId258" Type="http://schemas.openxmlformats.org/officeDocument/2006/relationships/slideLayout" Target="../slideLayouts/slideLayout657.xml"/><Relationship Id="rId22" Type="http://schemas.openxmlformats.org/officeDocument/2006/relationships/slideLayout" Target="../slideLayouts/slideLayout421.xml"/><Relationship Id="rId64" Type="http://schemas.openxmlformats.org/officeDocument/2006/relationships/slideLayout" Target="../slideLayouts/slideLayout463.xml"/><Relationship Id="rId118" Type="http://schemas.openxmlformats.org/officeDocument/2006/relationships/slideLayout" Target="../slideLayouts/slideLayout517.xml"/><Relationship Id="rId325" Type="http://schemas.openxmlformats.org/officeDocument/2006/relationships/slideLayout" Target="../slideLayouts/slideLayout724.xml"/><Relationship Id="rId171" Type="http://schemas.openxmlformats.org/officeDocument/2006/relationships/slideLayout" Target="../slideLayouts/slideLayout570.xml"/><Relationship Id="rId227" Type="http://schemas.openxmlformats.org/officeDocument/2006/relationships/slideLayout" Target="../slideLayouts/slideLayout626.xml"/><Relationship Id="rId269" Type="http://schemas.openxmlformats.org/officeDocument/2006/relationships/slideLayout" Target="../slideLayouts/slideLayout668.xml"/><Relationship Id="rId33" Type="http://schemas.openxmlformats.org/officeDocument/2006/relationships/slideLayout" Target="../slideLayouts/slideLayout432.xml"/><Relationship Id="rId129" Type="http://schemas.openxmlformats.org/officeDocument/2006/relationships/slideLayout" Target="../slideLayouts/slideLayout528.xml"/><Relationship Id="rId280" Type="http://schemas.openxmlformats.org/officeDocument/2006/relationships/slideLayout" Target="../slideLayouts/slideLayout679.xml"/><Relationship Id="rId75" Type="http://schemas.openxmlformats.org/officeDocument/2006/relationships/slideLayout" Target="../slideLayouts/slideLayout474.xml"/><Relationship Id="rId140" Type="http://schemas.openxmlformats.org/officeDocument/2006/relationships/slideLayout" Target="../slideLayouts/slideLayout539.xml"/><Relationship Id="rId182" Type="http://schemas.openxmlformats.org/officeDocument/2006/relationships/slideLayout" Target="../slideLayouts/slideLayout581.xml"/><Relationship Id="rId6" Type="http://schemas.openxmlformats.org/officeDocument/2006/relationships/slideLayout" Target="../slideLayouts/slideLayout405.xml"/><Relationship Id="rId238" Type="http://schemas.openxmlformats.org/officeDocument/2006/relationships/slideLayout" Target="../slideLayouts/slideLayout637.xml"/><Relationship Id="rId291" Type="http://schemas.openxmlformats.org/officeDocument/2006/relationships/slideLayout" Target="../slideLayouts/slideLayout690.xml"/><Relationship Id="rId305" Type="http://schemas.openxmlformats.org/officeDocument/2006/relationships/slideLayout" Target="../slideLayouts/slideLayout704.xml"/><Relationship Id="rId44" Type="http://schemas.openxmlformats.org/officeDocument/2006/relationships/slideLayout" Target="../slideLayouts/slideLayout443.xml"/><Relationship Id="rId86" Type="http://schemas.openxmlformats.org/officeDocument/2006/relationships/slideLayout" Target="../slideLayouts/slideLayout485.xml"/><Relationship Id="rId151" Type="http://schemas.openxmlformats.org/officeDocument/2006/relationships/slideLayout" Target="../slideLayouts/slideLayout550.xml"/><Relationship Id="rId193" Type="http://schemas.openxmlformats.org/officeDocument/2006/relationships/slideLayout" Target="../slideLayouts/slideLayout592.xml"/><Relationship Id="rId207" Type="http://schemas.openxmlformats.org/officeDocument/2006/relationships/slideLayout" Target="../slideLayouts/slideLayout606.xml"/><Relationship Id="rId249" Type="http://schemas.openxmlformats.org/officeDocument/2006/relationships/slideLayout" Target="../slideLayouts/slideLayout648.xml"/><Relationship Id="rId13" Type="http://schemas.openxmlformats.org/officeDocument/2006/relationships/slideLayout" Target="../slideLayouts/slideLayout412.xml"/><Relationship Id="rId109" Type="http://schemas.openxmlformats.org/officeDocument/2006/relationships/slideLayout" Target="../slideLayouts/slideLayout508.xml"/><Relationship Id="rId260" Type="http://schemas.openxmlformats.org/officeDocument/2006/relationships/slideLayout" Target="../slideLayouts/slideLayout659.xml"/><Relationship Id="rId316" Type="http://schemas.openxmlformats.org/officeDocument/2006/relationships/slideLayout" Target="../slideLayouts/slideLayout715.xml"/><Relationship Id="rId55" Type="http://schemas.openxmlformats.org/officeDocument/2006/relationships/slideLayout" Target="../slideLayouts/slideLayout454.xml"/><Relationship Id="rId97" Type="http://schemas.openxmlformats.org/officeDocument/2006/relationships/slideLayout" Target="../slideLayouts/slideLayout496.xml"/><Relationship Id="rId120" Type="http://schemas.openxmlformats.org/officeDocument/2006/relationships/slideLayout" Target="../slideLayouts/slideLayout519.xml"/><Relationship Id="rId162" Type="http://schemas.openxmlformats.org/officeDocument/2006/relationships/slideLayout" Target="../slideLayouts/slideLayout561.xml"/><Relationship Id="rId218" Type="http://schemas.openxmlformats.org/officeDocument/2006/relationships/slideLayout" Target="../slideLayouts/slideLayout61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737.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theme" Target="../theme/theme38.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748.xml"/><Relationship Id="rId13" Type="http://schemas.openxmlformats.org/officeDocument/2006/relationships/image" Target="../media/image4.jpeg"/><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39.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759.xml"/><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40.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770.xml"/><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41.xml"/><Relationship Id="rId2" Type="http://schemas.openxmlformats.org/officeDocument/2006/relationships/slideLayout" Target="../slideLayouts/slideLayout764.xml"/><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781.xml"/><Relationship Id="rId13" Type="http://schemas.openxmlformats.org/officeDocument/2006/relationships/theme" Target="../theme/theme42.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slideLayout" Target="../slideLayouts/slideLayout785.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793.xml"/><Relationship Id="rId13" Type="http://schemas.openxmlformats.org/officeDocument/2006/relationships/slideLayout" Target="../slideLayouts/slideLayout798.xml"/><Relationship Id="rId18" Type="http://schemas.openxmlformats.org/officeDocument/2006/relationships/theme" Target="../theme/theme43.xml"/><Relationship Id="rId3" Type="http://schemas.openxmlformats.org/officeDocument/2006/relationships/slideLayout" Target="../slideLayouts/slideLayout788.xml"/><Relationship Id="rId7" Type="http://schemas.openxmlformats.org/officeDocument/2006/relationships/slideLayout" Target="../slideLayouts/slideLayout792.xml"/><Relationship Id="rId12" Type="http://schemas.openxmlformats.org/officeDocument/2006/relationships/slideLayout" Target="../slideLayouts/slideLayout797.xml"/><Relationship Id="rId17" Type="http://schemas.openxmlformats.org/officeDocument/2006/relationships/slideLayout" Target="../slideLayouts/slideLayout802.xml"/><Relationship Id="rId2" Type="http://schemas.openxmlformats.org/officeDocument/2006/relationships/slideLayout" Target="../slideLayouts/slideLayout787.xml"/><Relationship Id="rId16" Type="http://schemas.openxmlformats.org/officeDocument/2006/relationships/slideLayout" Target="../slideLayouts/slideLayout801.xml"/><Relationship Id="rId1" Type="http://schemas.openxmlformats.org/officeDocument/2006/relationships/slideLayout" Target="../slideLayouts/slideLayout786.xml"/><Relationship Id="rId6" Type="http://schemas.openxmlformats.org/officeDocument/2006/relationships/slideLayout" Target="../slideLayouts/slideLayout791.xml"/><Relationship Id="rId11" Type="http://schemas.openxmlformats.org/officeDocument/2006/relationships/slideLayout" Target="../slideLayouts/slideLayout796.xml"/><Relationship Id="rId5" Type="http://schemas.openxmlformats.org/officeDocument/2006/relationships/slideLayout" Target="../slideLayouts/slideLayout790.xml"/><Relationship Id="rId15" Type="http://schemas.openxmlformats.org/officeDocument/2006/relationships/slideLayout" Target="../slideLayouts/slideLayout800.xml"/><Relationship Id="rId10" Type="http://schemas.openxmlformats.org/officeDocument/2006/relationships/slideLayout" Target="../slideLayouts/slideLayout795.xml"/><Relationship Id="rId4" Type="http://schemas.openxmlformats.org/officeDocument/2006/relationships/slideLayout" Target="../slideLayouts/slideLayout789.xml"/><Relationship Id="rId9" Type="http://schemas.openxmlformats.org/officeDocument/2006/relationships/slideLayout" Target="../slideLayouts/slideLayout794.xml"/><Relationship Id="rId14" Type="http://schemas.openxmlformats.org/officeDocument/2006/relationships/slideLayout" Target="../slideLayouts/slideLayout79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810.xml"/><Relationship Id="rId3" Type="http://schemas.openxmlformats.org/officeDocument/2006/relationships/slideLayout" Target="../slideLayouts/slideLayout805.xml"/><Relationship Id="rId7" Type="http://schemas.openxmlformats.org/officeDocument/2006/relationships/slideLayout" Target="../slideLayouts/slideLayout809.xml"/><Relationship Id="rId12" Type="http://schemas.openxmlformats.org/officeDocument/2006/relationships/theme" Target="../theme/theme44.xml"/><Relationship Id="rId2" Type="http://schemas.openxmlformats.org/officeDocument/2006/relationships/slideLayout" Target="../slideLayouts/slideLayout804.xml"/><Relationship Id="rId1" Type="http://schemas.openxmlformats.org/officeDocument/2006/relationships/slideLayout" Target="../slideLayouts/slideLayout803.xml"/><Relationship Id="rId6" Type="http://schemas.openxmlformats.org/officeDocument/2006/relationships/slideLayout" Target="../slideLayouts/slideLayout808.xml"/><Relationship Id="rId11" Type="http://schemas.openxmlformats.org/officeDocument/2006/relationships/slideLayout" Target="../slideLayouts/slideLayout813.xml"/><Relationship Id="rId5" Type="http://schemas.openxmlformats.org/officeDocument/2006/relationships/slideLayout" Target="../slideLayouts/slideLayout807.xml"/><Relationship Id="rId10" Type="http://schemas.openxmlformats.org/officeDocument/2006/relationships/slideLayout" Target="../slideLayouts/slideLayout812.xml"/><Relationship Id="rId4" Type="http://schemas.openxmlformats.org/officeDocument/2006/relationships/slideLayout" Target="../slideLayouts/slideLayout806.xml"/><Relationship Id="rId9" Type="http://schemas.openxmlformats.org/officeDocument/2006/relationships/slideLayout" Target="../slideLayouts/slideLayout811.xml"/></Relationships>
</file>

<file path=ppt/slideMasters/_rels/slideMaster45.xml.rels><?xml version="1.0" encoding="UTF-8" standalone="yes"?>
<Relationships xmlns="http://schemas.openxmlformats.org/package/2006/relationships"><Relationship Id="rId3" Type="http://schemas.openxmlformats.org/officeDocument/2006/relationships/theme" Target="../theme/theme45.xml"/><Relationship Id="rId2" Type="http://schemas.openxmlformats.org/officeDocument/2006/relationships/slideLayout" Target="../slideLayouts/slideLayout815.xml"/><Relationship Id="rId1" Type="http://schemas.openxmlformats.org/officeDocument/2006/relationships/slideLayout" Target="../slideLayouts/slideLayout81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823.xml"/><Relationship Id="rId3" Type="http://schemas.openxmlformats.org/officeDocument/2006/relationships/slideLayout" Target="../slideLayouts/slideLayout818.xml"/><Relationship Id="rId7" Type="http://schemas.openxmlformats.org/officeDocument/2006/relationships/slideLayout" Target="../slideLayouts/slideLayout822.xml"/><Relationship Id="rId12" Type="http://schemas.openxmlformats.org/officeDocument/2006/relationships/theme" Target="../theme/theme46.xml"/><Relationship Id="rId2" Type="http://schemas.openxmlformats.org/officeDocument/2006/relationships/slideLayout" Target="../slideLayouts/slideLayout817.xml"/><Relationship Id="rId1" Type="http://schemas.openxmlformats.org/officeDocument/2006/relationships/slideLayout" Target="../slideLayouts/slideLayout816.xml"/><Relationship Id="rId6" Type="http://schemas.openxmlformats.org/officeDocument/2006/relationships/slideLayout" Target="../slideLayouts/slideLayout821.xml"/><Relationship Id="rId11" Type="http://schemas.openxmlformats.org/officeDocument/2006/relationships/slideLayout" Target="../slideLayouts/slideLayout826.xml"/><Relationship Id="rId5" Type="http://schemas.openxmlformats.org/officeDocument/2006/relationships/slideLayout" Target="../slideLayouts/slideLayout820.xml"/><Relationship Id="rId10" Type="http://schemas.openxmlformats.org/officeDocument/2006/relationships/slideLayout" Target="../slideLayouts/slideLayout825.xml"/><Relationship Id="rId4" Type="http://schemas.openxmlformats.org/officeDocument/2006/relationships/slideLayout" Target="../slideLayouts/slideLayout819.xml"/><Relationship Id="rId9" Type="http://schemas.openxmlformats.org/officeDocument/2006/relationships/slideLayout" Target="../slideLayouts/slideLayout82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834.xml"/><Relationship Id="rId3" Type="http://schemas.openxmlformats.org/officeDocument/2006/relationships/slideLayout" Target="../slideLayouts/slideLayout829.xml"/><Relationship Id="rId7" Type="http://schemas.openxmlformats.org/officeDocument/2006/relationships/slideLayout" Target="../slideLayouts/slideLayout833.xml"/><Relationship Id="rId12" Type="http://schemas.openxmlformats.org/officeDocument/2006/relationships/theme" Target="../theme/theme47.xml"/><Relationship Id="rId2" Type="http://schemas.openxmlformats.org/officeDocument/2006/relationships/slideLayout" Target="../slideLayouts/slideLayout828.xml"/><Relationship Id="rId1" Type="http://schemas.openxmlformats.org/officeDocument/2006/relationships/slideLayout" Target="../slideLayouts/slideLayout827.xml"/><Relationship Id="rId6" Type="http://schemas.openxmlformats.org/officeDocument/2006/relationships/slideLayout" Target="../slideLayouts/slideLayout832.xml"/><Relationship Id="rId11" Type="http://schemas.openxmlformats.org/officeDocument/2006/relationships/slideLayout" Target="../slideLayouts/slideLayout837.xml"/><Relationship Id="rId5" Type="http://schemas.openxmlformats.org/officeDocument/2006/relationships/slideLayout" Target="../slideLayouts/slideLayout831.xml"/><Relationship Id="rId10" Type="http://schemas.openxmlformats.org/officeDocument/2006/relationships/slideLayout" Target="../slideLayouts/slideLayout836.xml"/><Relationship Id="rId4" Type="http://schemas.openxmlformats.org/officeDocument/2006/relationships/slideLayout" Target="../slideLayouts/slideLayout830.xml"/><Relationship Id="rId9" Type="http://schemas.openxmlformats.org/officeDocument/2006/relationships/slideLayout" Target="../slideLayouts/slideLayout83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845.xml"/><Relationship Id="rId3" Type="http://schemas.openxmlformats.org/officeDocument/2006/relationships/slideLayout" Target="../slideLayouts/slideLayout840.xml"/><Relationship Id="rId7" Type="http://schemas.openxmlformats.org/officeDocument/2006/relationships/slideLayout" Target="../slideLayouts/slideLayout844.xml"/><Relationship Id="rId12" Type="http://schemas.openxmlformats.org/officeDocument/2006/relationships/theme" Target="../theme/theme48.xml"/><Relationship Id="rId2" Type="http://schemas.openxmlformats.org/officeDocument/2006/relationships/slideLayout" Target="../slideLayouts/slideLayout839.xml"/><Relationship Id="rId1" Type="http://schemas.openxmlformats.org/officeDocument/2006/relationships/slideLayout" Target="../slideLayouts/slideLayout838.xml"/><Relationship Id="rId6" Type="http://schemas.openxmlformats.org/officeDocument/2006/relationships/slideLayout" Target="../slideLayouts/slideLayout843.xml"/><Relationship Id="rId11" Type="http://schemas.openxmlformats.org/officeDocument/2006/relationships/slideLayout" Target="../slideLayouts/slideLayout848.xml"/><Relationship Id="rId5" Type="http://schemas.openxmlformats.org/officeDocument/2006/relationships/slideLayout" Target="../slideLayouts/slideLayout842.xml"/><Relationship Id="rId10" Type="http://schemas.openxmlformats.org/officeDocument/2006/relationships/slideLayout" Target="../slideLayouts/slideLayout847.xml"/><Relationship Id="rId4" Type="http://schemas.openxmlformats.org/officeDocument/2006/relationships/slideLayout" Target="../slideLayouts/slideLayout841.xml"/><Relationship Id="rId9" Type="http://schemas.openxmlformats.org/officeDocument/2006/relationships/slideLayout" Target="../slideLayouts/slideLayout8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546" indent="-28521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0839" indent="-22817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19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fld id="{4370C4B8-28FD-CA45-96DB-445CE5F9BEB5}" type="slidenum">
              <a:rPr lang="en-US" sz="1800" smtClean="0">
                <a:cs typeface="DejaVu Sans" charset="0"/>
              </a:rPr>
              <a:pPr defTabSz="321503" eaLnBrk="0" hangingPunct="0">
                <a:buSzPct val="100000"/>
              </a:pPr>
              <a:t>‹#›</a:t>
            </a:fld>
            <a:endParaRPr lang="en-US" sz="180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3/25/25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3/25/25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679454789"/>
      </p:ext>
    </p:extLst>
  </p:cSld>
  <p:clrMap bg1="lt1" tx1="dk1" bg2="lt2" tx2="dk2" accent1="accent1" accent2="accent2" accent3="accent3" accent4="accent4" accent5="accent5" accent6="accent6" hlink="hlink" folHlink="folHlink"/>
  <p:sldLayoutIdLst>
    <p:sldLayoutId id="2147489997" r:id="rId1"/>
    <p:sldLayoutId id="2147489998" r:id="rId2"/>
    <p:sldLayoutId id="2147489999" r:id="rId3"/>
    <p:sldLayoutId id="2147490000" r:id="rId4"/>
    <p:sldLayoutId id="2147490001" r:id="rId5"/>
    <p:sldLayoutId id="2147490002" r:id="rId6"/>
    <p:sldLayoutId id="2147490003" r:id="rId7"/>
    <p:sldLayoutId id="2147490004" r:id="rId8"/>
    <p:sldLayoutId id="2147490005" r:id="rId9"/>
    <p:sldLayoutId id="2147490006" r:id="rId10"/>
    <p:sldLayoutId id="2147490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1999195"/>
      </p:ext>
    </p:extLst>
  </p:cSld>
  <p:clrMap bg1="lt1" tx1="dk1" bg2="lt2" tx2="dk2" accent1="accent1" accent2="accent2" accent3="accent3" accent4="accent4" accent5="accent5" accent6="accent6" hlink="hlink" folHlink="folHlink"/>
  <p:sldLayoutIdLst>
    <p:sldLayoutId id="2147490120" r:id="rId1"/>
    <p:sldLayoutId id="2147490121" r:id="rId2"/>
    <p:sldLayoutId id="2147490122" r:id="rId3"/>
    <p:sldLayoutId id="2147490123" r:id="rId4"/>
    <p:sldLayoutId id="2147490124" r:id="rId5"/>
    <p:sldLayoutId id="2147490125" r:id="rId6"/>
    <p:sldLayoutId id="2147490126" r:id="rId7"/>
    <p:sldLayoutId id="2147490127" r:id="rId8"/>
    <p:sldLayoutId id="2147490128" r:id="rId9"/>
    <p:sldLayoutId id="2147490129" r:id="rId10"/>
    <p:sldLayoutId id="2147490130" r:id="rId11"/>
    <p:sldLayoutId id="2147490131"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z="1800" smtClean="0">
                <a:cs typeface="DejaVu Sans" charset="0"/>
              </a:rPr>
              <a:pPr defTabSz="321311" eaLnBrk="0" hangingPunct="0">
                <a:buSzPct val="100000"/>
              </a:pPr>
              <a:t>‹#›</a:t>
            </a:fld>
            <a:endParaRPr lang="en-US" sz="1800">
              <a:cs typeface="DejaVu Sans" charset="0"/>
            </a:endParaRPr>
          </a:p>
        </p:txBody>
      </p:sp>
    </p:spTree>
    <p:extLst>
      <p:ext uri="{BB962C8B-B14F-4D97-AF65-F5344CB8AC3E}">
        <p14:creationId xmlns:p14="http://schemas.microsoft.com/office/powerpoint/2010/main" val="3133015797"/>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 id="2147490163" r:id="rId9"/>
    <p:sldLayoutId id="2147490164" r:id="rId10"/>
    <p:sldLayoutId id="2147490165"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7014898"/>
      </p:ext>
    </p:extLst>
  </p:cSld>
  <p:clrMap bg1="lt1" tx1="dk1" bg2="lt2" tx2="dk2" accent1="accent1" accent2="accent2" accent3="accent3" accent4="accent4" accent5="accent5" accent6="accent6" hlink="hlink" folHlink="folHlink"/>
  <p:sldLayoutIdLst>
    <p:sldLayoutId id="2147490167" r:id="rId1"/>
    <p:sldLayoutId id="2147490168" r:id="rId2"/>
    <p:sldLayoutId id="2147490169" r:id="rId3"/>
    <p:sldLayoutId id="2147490170" r:id="rId4"/>
    <p:sldLayoutId id="2147490171" r:id="rId5"/>
    <p:sldLayoutId id="2147490172" r:id="rId6"/>
    <p:sldLayoutId id="2147490173" r:id="rId7"/>
    <p:sldLayoutId id="2147490174" r:id="rId8"/>
    <p:sldLayoutId id="2147490175" r:id="rId9"/>
    <p:sldLayoutId id="2147490176" r:id="rId10"/>
    <p:sldLayoutId id="214749017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1657" indent="-28526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1010" indent="-228206"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597431"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3830"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2290785158"/>
      </p:ext>
    </p:extLst>
  </p:cSld>
  <p:clrMap bg1="dk2" tx1="lt1" bg2="dk1" tx2="lt2" accent1="accent1" accent2="accent2" accent3="accent3" accent4="accent4" accent5="accent5" accent6="accent6" hlink="hlink" folHlink="folHlink"/>
  <p:sldLayoutIdLst>
    <p:sldLayoutId id="21474901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1493989822"/>
      </p:ext>
    </p:extLst>
  </p:cSld>
  <p:clrMap bg1="lt1" tx1="dk1" bg2="lt2" tx2="dk2" accent1="accent1" accent2="accent2" accent3="accent3" accent4="accent4" accent5="accent5" accent6="accent6" hlink="hlink" folHlink="folHlink"/>
  <p:sldLayoutIdLst>
    <p:sldLayoutId id="2147490181" r:id="rId1"/>
    <p:sldLayoutId id="2147490182" r:id="rId2"/>
    <p:sldLayoutId id="2147490183" r:id="rId3"/>
    <p:sldLayoutId id="2147490184" r:id="rId4"/>
    <p:sldLayoutId id="2147490185" r:id="rId5"/>
    <p:sldLayoutId id="2147490186" r:id="rId6"/>
    <p:sldLayoutId id="2147490187" r:id="rId7"/>
    <p:sldLayoutId id="2147490188" r:id="rId8"/>
    <p:sldLayoutId id="2147490189" r:id="rId9"/>
    <p:sldLayoutId id="2147490190" r:id="rId10"/>
    <p:sldLayoutId id="2147490191" r:id="rId11"/>
    <p:sldLayoutId id="2147490192" r:id="rId12"/>
    <p:sldLayoutId id="21474901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1657" indent="-28526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010" indent="-228206"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7431" indent="-228206"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3830" indent="-228206"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a:defRPr/>
            </a:pPr>
            <a:fld id="{3BA4472C-6186-C244-8827-F0E01B42753D}" type="datetimeFigureOut">
              <a:rPr lang="en-US"/>
              <a:pPr>
                <a:defRPr/>
              </a:pPr>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1995317533"/>
      </p:ext>
    </p:extLst>
  </p:cSld>
  <p:clrMap bg1="lt1" tx1="dk1" bg2="lt2" tx2="dk2" accent1="accent1" accent2="accent2" accent3="accent3" accent4="accent4" accent5="accent5" accent6="accent6" hlink="hlink" folHlink="folHlink"/>
  <p:sldLayoutIdLst>
    <p:sldLayoutId id="2147490195" r:id="rId1"/>
    <p:sldLayoutId id="2147490196" r:id="rId2"/>
    <p:sldLayoutId id="2147490197" r:id="rId3"/>
    <p:sldLayoutId id="2147490198" r:id="rId4"/>
    <p:sldLayoutId id="2147490199" r:id="rId5"/>
    <p:sldLayoutId id="2147490200" r:id="rId6"/>
    <p:sldLayoutId id="2147490201" r:id="rId7"/>
    <p:sldLayoutId id="2147490202" r:id="rId8"/>
    <p:sldLayoutId id="2147490203" r:id="rId9"/>
    <p:sldLayoutId id="2147490204" r:id="rId10"/>
    <p:sldLayoutId id="214749020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164418"/>
      </p:ext>
    </p:extLst>
  </p:cSld>
  <p:clrMap bg1="lt1" tx1="dk1" bg2="lt2" tx2="dk2" accent1="accent1" accent2="accent2" accent3="accent3" accent4="accent4" accent5="accent5" accent6="accent6" hlink="hlink" folHlink="folHlink"/>
  <p:sldLayoutIdLst>
    <p:sldLayoutId id="2147490207" r:id="rId1"/>
    <p:sldLayoutId id="2147490208" r:id="rId2"/>
    <p:sldLayoutId id="2147490209" r:id="rId3"/>
    <p:sldLayoutId id="2147490210" r:id="rId4"/>
    <p:sldLayoutId id="2147490211" r:id="rId5"/>
    <p:sldLayoutId id="2147490212" r:id="rId6"/>
    <p:sldLayoutId id="2147490213" r:id="rId7"/>
    <p:sldLayoutId id="2147490214" r:id="rId8"/>
    <p:sldLayoutId id="2147490215" r:id="rId9"/>
    <p:sldLayoutId id="2147490216" r:id="rId10"/>
    <p:sldLayoutId id="2147490217" r:id="rId11"/>
    <p:sldLayoutId id="214749021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39397" indent="-227888"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5157"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0913" indent="-227888"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25/03/2025</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571041096"/>
      </p:ext>
    </p:extLst>
  </p:cSld>
  <p:clrMap bg1="lt1" tx1="dk1" bg2="lt2" tx2="dk2" accent1="accent1" accent2="accent2" accent3="accent3" accent4="accent4" accent5="accent5" accent6="accent6" hlink="hlink" folHlink="folHlink"/>
  <p:sldLayoutIdLst>
    <p:sldLayoutId id="2147490220" r:id="rId1"/>
    <p:sldLayoutId id="2147490221" r:id="rId2"/>
    <p:sldLayoutId id="2147490222" r:id="rId3"/>
    <p:sldLayoutId id="2147490223" r:id="rId4"/>
    <p:sldLayoutId id="2147490224" r:id="rId5"/>
    <p:sldLayoutId id="2147490225" r:id="rId6"/>
    <p:sldLayoutId id="2147490226" r:id="rId7"/>
    <p:sldLayoutId id="2147490227"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a:solidFill>
                  <a:srgbClr val="FFFFFF"/>
                </a:solidFill>
                <a:latin typeface="Times New Roman" pitchFamily="18" charset="0"/>
                <a:ea typeface="ＭＳ Ｐゴシック" pitchFamily="-65" charset="-128"/>
                <a:cs typeface="Arial" panose="020B0604020202020204" pitchFamily="34" charset="0"/>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b="1" i="0">
                <a:solidFill>
                  <a:srgbClr val="FFFFFF"/>
                </a:solidFill>
                <a:latin typeface="Garamond" charset="0"/>
                <a:cs typeface="Arial" panose="020B0604020202020204" pitchFamily="34"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b="1" i="0">
                <a:solidFill>
                  <a:srgbClr val="FFFFFF"/>
                </a:solidFill>
                <a:latin typeface="Arial" panose="020B0604020202020204" pitchFamily="34" charset="0"/>
                <a:cs typeface="Arial" panose="020B0604020202020204" pitchFamily="34"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b="1" i="0">
          <a:solidFill>
            <a:schemeClr val="tx2"/>
          </a:solidFill>
          <a:latin typeface="+mj-lt"/>
          <a:ea typeface="ＭＳ Ｐゴシック" charset="0"/>
          <a:cs typeface="Arial" panose="020B0604020202020204" pitchFamily="34" charset="0"/>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charset="0"/>
          <a:cs typeface="Arial" panose="020B0604020202020204" pitchFamily="34" charset="0"/>
        </a:defRPr>
      </a:lvl1pPr>
      <a:lvl2pPr marL="741546" indent="-285218"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0839" indent="-228172"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97194" indent="-228172"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3524" indent="-228172"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4071752675"/>
      </p:ext>
    </p:extLst>
  </p:cSld>
  <p:clrMap bg1="lt1" tx1="dk1" bg2="lt2" tx2="dk2" accent1="accent1" accent2="accent2" accent3="accent3" accent4="accent4" accent5="accent5" accent6="accent6" hlink="hlink" folHlink="folHlink"/>
  <p:sldLayoutIdLst>
    <p:sldLayoutId id="2147490241" r:id="rId1"/>
    <p:sldLayoutId id="2147490242" r:id="rId2"/>
    <p:sldLayoutId id="2147490243" r:id="rId3"/>
    <p:sldLayoutId id="2147490244" r:id="rId4"/>
    <p:sldLayoutId id="2147490245" r:id="rId5"/>
    <p:sldLayoutId id="2147490246" r:id="rId6"/>
    <p:sldLayoutId id="2147490247" r:id="rId7"/>
    <p:sldLayoutId id="2147490248" r:id="rId8"/>
    <p:sldLayoutId id="2147490249" r:id="rId9"/>
    <p:sldLayoutId id="2147490250" r:id="rId10"/>
    <p:sldLayoutId id="2147490251" r:id="rId11"/>
    <p:sldLayoutId id="2147490252" r:id="rId12"/>
    <p:sldLayoutId id="214749025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F0921CE0-09F0-C844-9567-91EE901B4A6D}" type="datetimeFigureOut">
              <a:rPr lang="en-US" smtClean="0">
                <a:solidFill>
                  <a:prstClr val="black">
                    <a:tint val="75000"/>
                  </a:prstClr>
                </a:solidFill>
                <a:ea typeface="+mn-ea"/>
                <a:cs typeface="+mn-cs"/>
              </a:rPr>
              <a:pPr defTabSz="457200" fontAlgn="auto">
                <a:spcBef>
                  <a:spcPts val="0"/>
                </a:spcBef>
                <a:spcAft>
                  <a:spcPts val="0"/>
                </a:spcAft>
              </a:pPr>
              <a:t>3/25/25</a:t>
            </a:fld>
            <a:endParaRPr lang="en-US">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endParaRPr lang="en-US">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EB521DE6-3A55-8940-8CE2-E7FB3B1EADE7}" type="slidenum">
              <a:rPr lang="en-US" smtClean="0">
                <a:solidFill>
                  <a:prstClr val="black">
                    <a:tint val="75000"/>
                  </a:prstClr>
                </a:solidFill>
                <a:ea typeface="+mn-ea"/>
                <a:cs typeface="+mn-cs"/>
              </a:rPr>
              <a:pPr defTabSz="457200" fontAlgn="auto">
                <a:spcBef>
                  <a:spcPts val="0"/>
                </a:spcBef>
                <a:spcAft>
                  <a:spcPts val="0"/>
                </a:spcAft>
              </a:pPr>
              <a:t>‹#›</a:t>
            </a:fld>
            <a:endParaRPr lang="en-US">
              <a:solidFill>
                <a:prstClr val="black">
                  <a:tint val="75000"/>
                </a:prstClr>
              </a:solidFill>
              <a:ea typeface="+mn-ea"/>
              <a:cs typeface="+mn-cs"/>
            </a:endParaRPr>
          </a:p>
        </p:txBody>
      </p:sp>
    </p:spTree>
    <p:extLst>
      <p:ext uri="{BB962C8B-B14F-4D97-AF65-F5344CB8AC3E}">
        <p14:creationId xmlns:p14="http://schemas.microsoft.com/office/powerpoint/2010/main" val="3964613027"/>
      </p:ext>
    </p:extLst>
  </p:cSld>
  <p:clrMap bg1="lt1" tx1="dk1" bg2="lt2" tx2="dk2" accent1="accent1" accent2="accent2" accent3="accent3" accent4="accent4" accent5="accent5" accent6="accent6" hlink="hlink" folHlink="folHlink"/>
  <p:sldLayoutIdLst>
    <p:sldLayoutId id="2147490255" r:id="rId1"/>
    <p:sldLayoutId id="2147490256" r:id="rId2"/>
    <p:sldLayoutId id="2147490257" r:id="rId3"/>
    <p:sldLayoutId id="2147490258" r:id="rId4"/>
    <p:sldLayoutId id="2147490259" r:id="rId5"/>
    <p:sldLayoutId id="2147490260" r:id="rId6"/>
    <p:sldLayoutId id="2147490261" r:id="rId7"/>
    <p:sldLayoutId id="2147490262" r:id="rId8"/>
    <p:sldLayoutId id="2147490263" r:id="rId9"/>
    <p:sldLayoutId id="2147490264" r:id="rId10"/>
    <p:sldLayoutId id="2147490265" r:id="rId11"/>
    <p:sldLayoutId id="2147490266" r:id="rId12"/>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16357"/>
      </p:ext>
    </p:extLst>
  </p:cSld>
  <p:clrMap bg1="dk2" tx1="lt1" bg2="dk1" tx2="lt2" accent1="accent1" accent2="accent2" accent3="accent3" accent4="accent4" accent5="accent5" accent6="accent6" hlink="hlink" folHlink="folHlink"/>
  <p:sldLayoutIdLst>
    <p:sldLayoutId id="2147490268" r:id="rId1"/>
    <p:sldLayoutId id="2147490269" r:id="rId2"/>
    <p:sldLayoutId id="2147490270" r:id="rId3"/>
    <p:sldLayoutId id="2147490271" r:id="rId4"/>
    <p:sldLayoutId id="2147490272" r:id="rId5"/>
    <p:sldLayoutId id="2147490273" r:id="rId6"/>
    <p:sldLayoutId id="2147490274" r:id="rId7"/>
    <p:sldLayoutId id="2147490275" r:id="rId8"/>
    <p:sldLayoutId id="2147490276" r:id="rId9"/>
    <p:sldLayoutId id="2147490277" r:id="rId10"/>
    <p:sldLayoutId id="2147490278" r:id="rId11"/>
    <p:sldLayoutId id="214749027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3277042549"/>
      </p:ext>
    </p:extLst>
  </p:cSld>
  <p:clrMap bg1="dk2" tx1="lt1" bg2="dk1" tx2="lt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4220932416"/>
      </p:ext>
    </p:extLst>
  </p:cSld>
  <p:clrMap bg1="lt1" tx1="dk1" bg2="lt2" tx2="dk2" accent1="accent1" accent2="accent2" accent3="accent3" accent4="accent4" accent5="accent5" accent6="accent6" hlink="hlink" folHlink="folHlink"/>
  <p:sldLayoutIdLst>
    <p:sldLayoutId id="214749029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96745435"/>
      </p:ext>
    </p:extLst>
  </p:cSld>
  <p:clrMap bg1="lt1" tx1="dk1" bg2="lt2" tx2="dk2" accent1="accent1" accent2="accent2" accent3="accent3" accent4="accent4" accent5="accent5" accent6="accent6" hlink="hlink" folHlink="folHlink"/>
  <p:sldLayoutIdLst>
    <p:sldLayoutId id="2147490295" r:id="rId1"/>
    <p:sldLayoutId id="2147490296" r:id="rId2"/>
    <p:sldLayoutId id="2147490297" r:id="rId3"/>
    <p:sldLayoutId id="2147490298" r:id="rId4"/>
    <p:sldLayoutId id="2147490299" r:id="rId5"/>
    <p:sldLayoutId id="2147490300" r:id="rId6"/>
    <p:sldLayoutId id="2147490301" r:id="rId7"/>
    <p:sldLayoutId id="2147490302" r:id="rId8"/>
    <p:sldLayoutId id="2147490303" r:id="rId9"/>
    <p:sldLayoutId id="2147490304" r:id="rId10"/>
    <p:sldLayoutId id="2147490305" r:id="rId11"/>
    <p:sldLayoutId id="2147490306" r:id="rId12"/>
    <p:sldLayoutId id="214749030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030525"/>
      </p:ext>
    </p:extLst>
  </p:cSld>
  <p:clrMap bg1="lt1" tx1="dk1" bg2="lt2" tx2="dk2" accent1="accent1" accent2="accent2" accent3="accent3" accent4="accent4" accent5="accent5" accent6="accent6" hlink="hlink" folHlink="folHlink"/>
  <p:sldLayoutIdLst>
    <p:sldLayoutId id="2147490321" r:id="rId1"/>
    <p:sldLayoutId id="2147490322" r:id="rId2"/>
    <p:sldLayoutId id="2147490323" r:id="rId3"/>
    <p:sldLayoutId id="2147490324" r:id="rId4"/>
    <p:sldLayoutId id="2147490325" r:id="rId5"/>
    <p:sldLayoutId id="2147490326" r:id="rId6"/>
    <p:sldLayoutId id="2147490327" r:id="rId7"/>
    <p:sldLayoutId id="2147490328" r:id="rId8"/>
    <p:sldLayoutId id="2147490329" r:id="rId9"/>
    <p:sldLayoutId id="2147490330" r:id="rId10"/>
    <p:sldLayoutId id="21474903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lstStyle>
            <a:lvl1pPr rtl="1">
              <a:buBlip>
                <a:blip r:embed="rId332"/>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3421087754"/>
      </p:ext>
    </p:extLst>
  </p:cSld>
  <p:clrMap bg1="dk1" tx1="lt1" bg2="dk2" tx2="lt2" accent1="accent1" accent2="accent2" accent3="accent3" accent4="accent4" accent5="accent5" accent6="accent6" hlink="hlink" folHlink="folHlink"/>
  <p:sldLayoutIdLst>
    <p:sldLayoutId id="2147490333" r:id="rId1"/>
    <p:sldLayoutId id="2147490334" r:id="rId2"/>
    <p:sldLayoutId id="2147490335" r:id="rId3"/>
    <p:sldLayoutId id="2147490336" r:id="rId4"/>
    <p:sldLayoutId id="2147490337" r:id="rId5"/>
    <p:sldLayoutId id="2147490338" r:id="rId6"/>
    <p:sldLayoutId id="2147490339" r:id="rId7"/>
    <p:sldLayoutId id="2147490340" r:id="rId8"/>
    <p:sldLayoutId id="2147490341" r:id="rId9"/>
    <p:sldLayoutId id="2147490342" r:id="rId10"/>
    <p:sldLayoutId id="2147490343" r:id="rId11"/>
    <p:sldLayoutId id="2147490344" r:id="rId12"/>
    <p:sldLayoutId id="2147490345" r:id="rId13"/>
    <p:sldLayoutId id="2147490346" r:id="rId14"/>
    <p:sldLayoutId id="2147490347" r:id="rId15"/>
    <p:sldLayoutId id="2147490348" r:id="rId16"/>
    <p:sldLayoutId id="2147490349" r:id="rId17"/>
    <p:sldLayoutId id="2147490350" r:id="rId18"/>
    <p:sldLayoutId id="2147490351" r:id="rId19"/>
    <p:sldLayoutId id="2147490352" r:id="rId20"/>
    <p:sldLayoutId id="2147490353" r:id="rId21"/>
    <p:sldLayoutId id="2147490354" r:id="rId22"/>
    <p:sldLayoutId id="2147490355" r:id="rId23"/>
    <p:sldLayoutId id="2147490356" r:id="rId24"/>
    <p:sldLayoutId id="2147490357" r:id="rId25"/>
    <p:sldLayoutId id="2147490358" r:id="rId26"/>
    <p:sldLayoutId id="2147490359" r:id="rId27"/>
    <p:sldLayoutId id="2147490360" r:id="rId28"/>
    <p:sldLayoutId id="2147490361" r:id="rId29"/>
    <p:sldLayoutId id="2147490362" r:id="rId30"/>
    <p:sldLayoutId id="2147490363" r:id="rId31"/>
    <p:sldLayoutId id="2147490364" r:id="rId32"/>
    <p:sldLayoutId id="2147490365" r:id="rId33"/>
    <p:sldLayoutId id="2147490366" r:id="rId34"/>
    <p:sldLayoutId id="2147490367" r:id="rId35"/>
    <p:sldLayoutId id="2147490368" r:id="rId36"/>
    <p:sldLayoutId id="2147490369" r:id="rId37"/>
    <p:sldLayoutId id="2147490370" r:id="rId38"/>
    <p:sldLayoutId id="2147490371" r:id="rId39"/>
    <p:sldLayoutId id="2147490372" r:id="rId40"/>
    <p:sldLayoutId id="2147490373" r:id="rId41"/>
    <p:sldLayoutId id="2147490374" r:id="rId42"/>
    <p:sldLayoutId id="2147490375" r:id="rId43"/>
    <p:sldLayoutId id="2147490376" r:id="rId44"/>
    <p:sldLayoutId id="2147490377" r:id="rId45"/>
    <p:sldLayoutId id="2147490378" r:id="rId46"/>
    <p:sldLayoutId id="2147490379" r:id="rId47"/>
    <p:sldLayoutId id="2147490380" r:id="rId48"/>
    <p:sldLayoutId id="2147490381" r:id="rId49"/>
    <p:sldLayoutId id="2147490382" r:id="rId50"/>
    <p:sldLayoutId id="2147490383" r:id="rId51"/>
    <p:sldLayoutId id="2147490384" r:id="rId52"/>
    <p:sldLayoutId id="2147490385" r:id="rId53"/>
    <p:sldLayoutId id="2147490386" r:id="rId54"/>
    <p:sldLayoutId id="2147490387" r:id="rId55"/>
    <p:sldLayoutId id="2147490388" r:id="rId56"/>
    <p:sldLayoutId id="2147490389" r:id="rId57"/>
    <p:sldLayoutId id="2147490390" r:id="rId58"/>
    <p:sldLayoutId id="2147490391" r:id="rId59"/>
    <p:sldLayoutId id="2147490392" r:id="rId60"/>
    <p:sldLayoutId id="2147490393" r:id="rId61"/>
    <p:sldLayoutId id="2147490394" r:id="rId62"/>
    <p:sldLayoutId id="2147490395" r:id="rId63"/>
    <p:sldLayoutId id="2147490396" r:id="rId64"/>
    <p:sldLayoutId id="2147490397" r:id="rId65"/>
    <p:sldLayoutId id="2147490398" r:id="rId66"/>
    <p:sldLayoutId id="2147490399" r:id="rId67"/>
    <p:sldLayoutId id="2147490400" r:id="rId68"/>
    <p:sldLayoutId id="2147490401" r:id="rId69"/>
    <p:sldLayoutId id="2147490402" r:id="rId70"/>
    <p:sldLayoutId id="2147490403" r:id="rId71"/>
    <p:sldLayoutId id="2147490404" r:id="rId72"/>
    <p:sldLayoutId id="2147490405" r:id="rId73"/>
    <p:sldLayoutId id="2147490406" r:id="rId74"/>
    <p:sldLayoutId id="2147490407" r:id="rId75"/>
    <p:sldLayoutId id="2147490408" r:id="rId76"/>
    <p:sldLayoutId id="2147490409" r:id="rId77"/>
    <p:sldLayoutId id="2147490410" r:id="rId78"/>
    <p:sldLayoutId id="2147490411" r:id="rId79"/>
    <p:sldLayoutId id="2147490412" r:id="rId80"/>
    <p:sldLayoutId id="2147490413" r:id="rId81"/>
    <p:sldLayoutId id="2147490414" r:id="rId82"/>
    <p:sldLayoutId id="2147490415" r:id="rId83"/>
    <p:sldLayoutId id="2147490416" r:id="rId84"/>
    <p:sldLayoutId id="2147490417" r:id="rId85"/>
    <p:sldLayoutId id="2147490418" r:id="rId86"/>
    <p:sldLayoutId id="2147490419" r:id="rId87"/>
    <p:sldLayoutId id="2147490420" r:id="rId88"/>
    <p:sldLayoutId id="2147490421" r:id="rId89"/>
    <p:sldLayoutId id="2147490422" r:id="rId90"/>
    <p:sldLayoutId id="2147490423" r:id="rId91"/>
    <p:sldLayoutId id="2147490424" r:id="rId92"/>
    <p:sldLayoutId id="2147490425" r:id="rId93"/>
    <p:sldLayoutId id="2147490426" r:id="rId94"/>
    <p:sldLayoutId id="2147490427" r:id="rId95"/>
    <p:sldLayoutId id="2147490428" r:id="rId96"/>
    <p:sldLayoutId id="2147490429" r:id="rId97"/>
    <p:sldLayoutId id="2147490430" r:id="rId98"/>
    <p:sldLayoutId id="2147490431" r:id="rId99"/>
    <p:sldLayoutId id="2147490432" r:id="rId100"/>
    <p:sldLayoutId id="2147490433" r:id="rId101"/>
    <p:sldLayoutId id="2147490434" r:id="rId102"/>
    <p:sldLayoutId id="2147490435" r:id="rId103"/>
    <p:sldLayoutId id="2147490436" r:id="rId104"/>
    <p:sldLayoutId id="2147490437" r:id="rId105"/>
    <p:sldLayoutId id="2147490438" r:id="rId106"/>
    <p:sldLayoutId id="2147490439" r:id="rId107"/>
    <p:sldLayoutId id="2147490440" r:id="rId108"/>
    <p:sldLayoutId id="2147490441" r:id="rId109"/>
    <p:sldLayoutId id="2147490442" r:id="rId110"/>
    <p:sldLayoutId id="2147490443" r:id="rId111"/>
    <p:sldLayoutId id="2147490444" r:id="rId112"/>
    <p:sldLayoutId id="2147490445" r:id="rId113"/>
    <p:sldLayoutId id="2147490446" r:id="rId114"/>
    <p:sldLayoutId id="2147490447" r:id="rId115"/>
    <p:sldLayoutId id="2147490448" r:id="rId116"/>
    <p:sldLayoutId id="2147490449" r:id="rId117"/>
    <p:sldLayoutId id="2147490450" r:id="rId118"/>
    <p:sldLayoutId id="2147490451" r:id="rId119"/>
    <p:sldLayoutId id="2147490452" r:id="rId120"/>
    <p:sldLayoutId id="2147490453" r:id="rId121"/>
    <p:sldLayoutId id="2147490454" r:id="rId122"/>
    <p:sldLayoutId id="2147490455" r:id="rId123"/>
    <p:sldLayoutId id="2147490456" r:id="rId124"/>
    <p:sldLayoutId id="2147490457" r:id="rId125"/>
    <p:sldLayoutId id="2147490458" r:id="rId126"/>
    <p:sldLayoutId id="2147490459" r:id="rId127"/>
    <p:sldLayoutId id="2147490460" r:id="rId128"/>
    <p:sldLayoutId id="2147490461" r:id="rId129"/>
    <p:sldLayoutId id="2147490462" r:id="rId130"/>
    <p:sldLayoutId id="2147490463" r:id="rId131"/>
    <p:sldLayoutId id="2147490464" r:id="rId132"/>
    <p:sldLayoutId id="2147490465" r:id="rId133"/>
    <p:sldLayoutId id="2147490466" r:id="rId134"/>
    <p:sldLayoutId id="2147490467" r:id="rId135"/>
    <p:sldLayoutId id="2147490468" r:id="rId136"/>
    <p:sldLayoutId id="2147490469" r:id="rId137"/>
    <p:sldLayoutId id="2147490470" r:id="rId138"/>
    <p:sldLayoutId id="2147490471" r:id="rId139"/>
    <p:sldLayoutId id="2147490472" r:id="rId140"/>
    <p:sldLayoutId id="2147490473" r:id="rId141"/>
    <p:sldLayoutId id="2147490474" r:id="rId142"/>
    <p:sldLayoutId id="2147490475" r:id="rId143"/>
    <p:sldLayoutId id="2147490476" r:id="rId144"/>
    <p:sldLayoutId id="2147490477" r:id="rId145"/>
    <p:sldLayoutId id="2147490478" r:id="rId146"/>
    <p:sldLayoutId id="2147490479" r:id="rId147"/>
    <p:sldLayoutId id="2147490480" r:id="rId148"/>
    <p:sldLayoutId id="2147490481" r:id="rId149"/>
    <p:sldLayoutId id="2147490482" r:id="rId150"/>
    <p:sldLayoutId id="2147490483" r:id="rId151"/>
    <p:sldLayoutId id="2147490484" r:id="rId152"/>
    <p:sldLayoutId id="2147490485" r:id="rId153"/>
    <p:sldLayoutId id="2147490486" r:id="rId154"/>
    <p:sldLayoutId id="2147490487" r:id="rId155"/>
    <p:sldLayoutId id="2147490488" r:id="rId156"/>
    <p:sldLayoutId id="2147490489" r:id="rId157"/>
    <p:sldLayoutId id="2147490490" r:id="rId158"/>
    <p:sldLayoutId id="2147490491" r:id="rId159"/>
    <p:sldLayoutId id="2147490492" r:id="rId160"/>
    <p:sldLayoutId id="2147490493" r:id="rId161"/>
    <p:sldLayoutId id="2147490494" r:id="rId162"/>
    <p:sldLayoutId id="2147490495" r:id="rId163"/>
    <p:sldLayoutId id="2147490496" r:id="rId164"/>
    <p:sldLayoutId id="2147490497" r:id="rId165"/>
    <p:sldLayoutId id="2147490498" r:id="rId166"/>
    <p:sldLayoutId id="2147490499" r:id="rId167"/>
    <p:sldLayoutId id="2147490500" r:id="rId168"/>
    <p:sldLayoutId id="2147490501" r:id="rId169"/>
    <p:sldLayoutId id="2147490502" r:id="rId170"/>
    <p:sldLayoutId id="2147490503" r:id="rId171"/>
    <p:sldLayoutId id="2147490504" r:id="rId172"/>
    <p:sldLayoutId id="2147490505" r:id="rId173"/>
    <p:sldLayoutId id="2147490506" r:id="rId174"/>
    <p:sldLayoutId id="2147490507" r:id="rId175"/>
    <p:sldLayoutId id="2147490508" r:id="rId176"/>
    <p:sldLayoutId id="2147490509" r:id="rId177"/>
    <p:sldLayoutId id="2147490510" r:id="rId178"/>
    <p:sldLayoutId id="2147490511" r:id="rId179"/>
    <p:sldLayoutId id="2147490512" r:id="rId180"/>
    <p:sldLayoutId id="2147490513" r:id="rId181"/>
    <p:sldLayoutId id="2147490514" r:id="rId182"/>
    <p:sldLayoutId id="2147490515" r:id="rId183"/>
    <p:sldLayoutId id="2147490516" r:id="rId184"/>
    <p:sldLayoutId id="2147490517" r:id="rId185"/>
    <p:sldLayoutId id="2147490518" r:id="rId186"/>
    <p:sldLayoutId id="2147490519" r:id="rId187"/>
    <p:sldLayoutId id="2147490520" r:id="rId188"/>
    <p:sldLayoutId id="2147490521" r:id="rId189"/>
    <p:sldLayoutId id="2147490522" r:id="rId190"/>
    <p:sldLayoutId id="2147490523" r:id="rId191"/>
    <p:sldLayoutId id="2147490524" r:id="rId192"/>
    <p:sldLayoutId id="2147490525" r:id="rId193"/>
    <p:sldLayoutId id="2147490526" r:id="rId194"/>
    <p:sldLayoutId id="2147490527" r:id="rId195"/>
    <p:sldLayoutId id="2147490528" r:id="rId196"/>
    <p:sldLayoutId id="2147490529" r:id="rId197"/>
    <p:sldLayoutId id="2147490530" r:id="rId198"/>
    <p:sldLayoutId id="2147490531" r:id="rId199"/>
    <p:sldLayoutId id="2147490532" r:id="rId200"/>
    <p:sldLayoutId id="2147490533" r:id="rId201"/>
    <p:sldLayoutId id="2147490534" r:id="rId202"/>
    <p:sldLayoutId id="2147490535" r:id="rId203"/>
    <p:sldLayoutId id="2147490536" r:id="rId204"/>
    <p:sldLayoutId id="2147490537" r:id="rId205"/>
    <p:sldLayoutId id="2147490538" r:id="rId206"/>
    <p:sldLayoutId id="2147490539" r:id="rId207"/>
    <p:sldLayoutId id="2147490540" r:id="rId208"/>
    <p:sldLayoutId id="2147490541" r:id="rId209"/>
    <p:sldLayoutId id="2147490542" r:id="rId210"/>
    <p:sldLayoutId id="2147490543" r:id="rId211"/>
    <p:sldLayoutId id="2147490544" r:id="rId212"/>
    <p:sldLayoutId id="2147490545" r:id="rId213"/>
    <p:sldLayoutId id="2147490546" r:id="rId214"/>
    <p:sldLayoutId id="2147490547" r:id="rId215"/>
    <p:sldLayoutId id="2147490548" r:id="rId216"/>
    <p:sldLayoutId id="2147490549" r:id="rId217"/>
    <p:sldLayoutId id="2147490550" r:id="rId218"/>
    <p:sldLayoutId id="2147490551" r:id="rId219"/>
    <p:sldLayoutId id="2147490552" r:id="rId220"/>
    <p:sldLayoutId id="2147490553" r:id="rId221"/>
    <p:sldLayoutId id="2147490554" r:id="rId222"/>
    <p:sldLayoutId id="2147490555" r:id="rId223"/>
    <p:sldLayoutId id="2147490556" r:id="rId224"/>
    <p:sldLayoutId id="2147490557" r:id="rId225"/>
    <p:sldLayoutId id="2147490558" r:id="rId226"/>
    <p:sldLayoutId id="2147490559" r:id="rId227"/>
    <p:sldLayoutId id="2147490560" r:id="rId228"/>
    <p:sldLayoutId id="2147490561" r:id="rId229"/>
    <p:sldLayoutId id="2147490562" r:id="rId230"/>
    <p:sldLayoutId id="2147490563" r:id="rId231"/>
    <p:sldLayoutId id="2147490564" r:id="rId232"/>
    <p:sldLayoutId id="2147490565" r:id="rId233"/>
    <p:sldLayoutId id="2147490566" r:id="rId234"/>
    <p:sldLayoutId id="2147490567" r:id="rId235"/>
    <p:sldLayoutId id="2147490568" r:id="rId236"/>
    <p:sldLayoutId id="2147490569" r:id="rId237"/>
    <p:sldLayoutId id="2147490570" r:id="rId238"/>
    <p:sldLayoutId id="2147490571" r:id="rId239"/>
    <p:sldLayoutId id="2147490572" r:id="rId240"/>
    <p:sldLayoutId id="2147490573" r:id="rId241"/>
    <p:sldLayoutId id="2147490574" r:id="rId242"/>
    <p:sldLayoutId id="2147490575" r:id="rId243"/>
    <p:sldLayoutId id="2147490576" r:id="rId244"/>
    <p:sldLayoutId id="2147490577" r:id="rId245"/>
    <p:sldLayoutId id="2147490578" r:id="rId246"/>
    <p:sldLayoutId id="2147490579" r:id="rId247"/>
    <p:sldLayoutId id="2147490580" r:id="rId248"/>
    <p:sldLayoutId id="2147490581" r:id="rId249"/>
    <p:sldLayoutId id="2147490582" r:id="rId250"/>
    <p:sldLayoutId id="2147490583" r:id="rId251"/>
    <p:sldLayoutId id="2147490584" r:id="rId252"/>
    <p:sldLayoutId id="2147490585" r:id="rId253"/>
    <p:sldLayoutId id="2147490586" r:id="rId254"/>
    <p:sldLayoutId id="2147490587" r:id="rId255"/>
    <p:sldLayoutId id="2147490588" r:id="rId256"/>
    <p:sldLayoutId id="2147490589" r:id="rId257"/>
    <p:sldLayoutId id="2147490590" r:id="rId258"/>
    <p:sldLayoutId id="2147490591" r:id="rId259"/>
    <p:sldLayoutId id="2147490592" r:id="rId260"/>
    <p:sldLayoutId id="2147490593" r:id="rId261"/>
    <p:sldLayoutId id="2147490594" r:id="rId262"/>
    <p:sldLayoutId id="2147490595" r:id="rId263"/>
    <p:sldLayoutId id="2147490596" r:id="rId264"/>
    <p:sldLayoutId id="2147490597" r:id="rId265"/>
    <p:sldLayoutId id="2147490598" r:id="rId266"/>
    <p:sldLayoutId id="2147490599" r:id="rId267"/>
    <p:sldLayoutId id="2147490600" r:id="rId268"/>
    <p:sldLayoutId id="2147490601" r:id="rId269"/>
    <p:sldLayoutId id="2147490602" r:id="rId270"/>
    <p:sldLayoutId id="2147490603" r:id="rId271"/>
    <p:sldLayoutId id="2147490604" r:id="rId272"/>
    <p:sldLayoutId id="2147490605" r:id="rId273"/>
    <p:sldLayoutId id="2147490606" r:id="rId274"/>
    <p:sldLayoutId id="2147490607" r:id="rId275"/>
    <p:sldLayoutId id="2147490608" r:id="rId276"/>
    <p:sldLayoutId id="2147490609" r:id="rId277"/>
    <p:sldLayoutId id="2147490610" r:id="rId278"/>
    <p:sldLayoutId id="2147490611" r:id="rId279"/>
    <p:sldLayoutId id="2147490612" r:id="rId280"/>
    <p:sldLayoutId id="2147490613" r:id="rId281"/>
    <p:sldLayoutId id="2147490614" r:id="rId282"/>
    <p:sldLayoutId id="2147490615" r:id="rId283"/>
    <p:sldLayoutId id="2147490616" r:id="rId284"/>
    <p:sldLayoutId id="2147490617" r:id="rId285"/>
    <p:sldLayoutId id="2147490618" r:id="rId286"/>
    <p:sldLayoutId id="2147490619" r:id="rId287"/>
    <p:sldLayoutId id="2147490620" r:id="rId288"/>
    <p:sldLayoutId id="2147490621" r:id="rId289"/>
    <p:sldLayoutId id="2147490622" r:id="rId290"/>
    <p:sldLayoutId id="2147490623" r:id="rId291"/>
    <p:sldLayoutId id="2147490624" r:id="rId292"/>
    <p:sldLayoutId id="2147490625" r:id="rId293"/>
    <p:sldLayoutId id="2147490626" r:id="rId294"/>
    <p:sldLayoutId id="2147490627" r:id="rId295"/>
    <p:sldLayoutId id="2147490628" r:id="rId296"/>
    <p:sldLayoutId id="2147490629" r:id="rId297"/>
    <p:sldLayoutId id="2147490630" r:id="rId298"/>
    <p:sldLayoutId id="2147490631" r:id="rId299"/>
    <p:sldLayoutId id="2147490632" r:id="rId300"/>
    <p:sldLayoutId id="2147490633" r:id="rId301"/>
    <p:sldLayoutId id="2147490634" r:id="rId302"/>
    <p:sldLayoutId id="2147490635" r:id="rId303"/>
    <p:sldLayoutId id="2147490636" r:id="rId304"/>
    <p:sldLayoutId id="2147490637" r:id="rId305"/>
    <p:sldLayoutId id="2147490638" r:id="rId306"/>
    <p:sldLayoutId id="2147490639" r:id="rId307"/>
    <p:sldLayoutId id="2147490640" r:id="rId308"/>
    <p:sldLayoutId id="2147490641" r:id="rId309"/>
    <p:sldLayoutId id="2147490642" r:id="rId310"/>
    <p:sldLayoutId id="2147490643" r:id="rId311"/>
    <p:sldLayoutId id="2147490644" r:id="rId312"/>
    <p:sldLayoutId id="2147490645" r:id="rId313"/>
    <p:sldLayoutId id="2147490646" r:id="rId314"/>
    <p:sldLayoutId id="2147490647" r:id="rId315"/>
    <p:sldLayoutId id="2147490648" r:id="rId316"/>
    <p:sldLayoutId id="2147490649" r:id="rId317"/>
    <p:sldLayoutId id="2147490650" r:id="rId318"/>
    <p:sldLayoutId id="2147490651" r:id="rId319"/>
    <p:sldLayoutId id="2147490652" r:id="rId320"/>
    <p:sldLayoutId id="2147490653" r:id="rId321"/>
    <p:sldLayoutId id="2147490654" r:id="rId322"/>
    <p:sldLayoutId id="2147490655" r:id="rId323"/>
    <p:sldLayoutId id="2147490656" r:id="rId324"/>
    <p:sldLayoutId id="2147490657" r:id="rId325"/>
    <p:sldLayoutId id="2147490658" r:id="rId326"/>
    <p:sldLayoutId id="2147490659" r:id="rId327"/>
    <p:sldLayoutId id="2147490660" r:id="rId328"/>
    <p:sldLayoutId id="2147490661" r:id="rId329"/>
    <p:sldLayoutId id="2147490662" r:id="rId330"/>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panose="020B0604020202020204" pitchFamily="34" charset="0"/>
          <a:ea typeface="+mj-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32"/>
        </a:buBlip>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1" i="0" u="none" strike="noStrike" cap="none" spc="0" baseline="0">
          <a:solidFill>
            <a:srgbClr val="8383AD"/>
          </a:solidFill>
          <a:uFillTx/>
          <a:latin typeface="Arial" panose="020B0604020202020204" pitchFamily="34" charset="0"/>
          <a:ea typeface="+mj-ea"/>
          <a:cs typeface="Arial" panose="020B0604020202020204" pitchFamily="34" charset="0"/>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035636"/>
      </p:ext>
    </p:extLst>
  </p:cSld>
  <p:clrMap bg1="lt1" tx1="dk1" bg2="lt2" tx2="dk2" accent1="accent1" accent2="accent2" accent3="accent3" accent4="accent4" accent5="accent5" accent6="accent6" hlink="hlink" folHlink="folHlink"/>
  <p:sldLayoutIdLst>
    <p:sldLayoutId id="2147490664" r:id="rId1"/>
    <p:sldLayoutId id="2147490665" r:id="rId2"/>
    <p:sldLayoutId id="2147490666" r:id="rId3"/>
    <p:sldLayoutId id="2147490667" r:id="rId4"/>
    <p:sldLayoutId id="2147490668" r:id="rId5"/>
    <p:sldLayoutId id="2147490669" r:id="rId6"/>
    <p:sldLayoutId id="2147490670" r:id="rId7"/>
    <p:sldLayoutId id="2147490671" r:id="rId8"/>
    <p:sldLayoutId id="2147490672" r:id="rId9"/>
    <p:sldLayoutId id="2147490673" r:id="rId10"/>
    <p:sldLayoutId id="214749067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1563541"/>
      </p:ext>
    </p:extLst>
  </p:cSld>
  <p:clrMap bg1="lt1" tx1="dk1" bg2="lt2" tx2="dk2" accent1="accent1" accent2="accent2" accent3="accent3" accent4="accent4" accent5="accent5" accent6="accent6" hlink="hlink" folHlink="folHlink"/>
  <p:sldLayoutIdLst>
    <p:sldLayoutId id="2147490676" r:id="rId1"/>
    <p:sldLayoutId id="2147490677" r:id="rId2"/>
    <p:sldLayoutId id="2147490678" r:id="rId3"/>
    <p:sldLayoutId id="2147490679" r:id="rId4"/>
    <p:sldLayoutId id="2147490680" r:id="rId5"/>
    <p:sldLayoutId id="2147490681" r:id="rId6"/>
    <p:sldLayoutId id="2147490682" r:id="rId7"/>
    <p:sldLayoutId id="2147490683" r:id="rId8"/>
    <p:sldLayoutId id="2147490684" r:id="rId9"/>
    <p:sldLayoutId id="2147490685" r:id="rId10"/>
    <p:sldLayoutId id="214749068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5410661"/>
      </p:ext>
    </p:extLst>
  </p:cSld>
  <p:clrMap bg1="lt1" tx1="dk1" bg2="lt2" tx2="dk2" accent1="accent1" accent2="accent2" accent3="accent3" accent4="accent4" accent5="accent5" accent6="accent6" hlink="hlink" folHlink="folHlink"/>
  <p:sldLayoutIdLst>
    <p:sldLayoutId id="2147490688" r:id="rId1"/>
    <p:sldLayoutId id="2147490689" r:id="rId2"/>
    <p:sldLayoutId id="2147490690" r:id="rId3"/>
    <p:sldLayoutId id="2147490691" r:id="rId4"/>
    <p:sldLayoutId id="2147490692" r:id="rId5"/>
    <p:sldLayoutId id="2147490693" r:id="rId6"/>
    <p:sldLayoutId id="2147490694" r:id="rId7"/>
    <p:sldLayoutId id="2147490695" r:id="rId8"/>
    <p:sldLayoutId id="2147490696" r:id="rId9"/>
    <p:sldLayoutId id="2147490697" r:id="rId10"/>
    <p:sldLayoutId id="214749069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913319149"/>
      </p:ext>
    </p:extLst>
  </p:cSld>
  <p:clrMap bg1="lt1" tx1="dk1" bg2="lt2" tx2="dk2" accent1="accent1" accent2="accent2" accent3="accent3" accent4="accent4" accent5="accent5" accent6="accent6" hlink="hlink" folHlink="folHlink"/>
  <p:sldLayoutIdLst>
    <p:sldLayoutId id="2147490700" r:id="rId1"/>
    <p:sldLayoutId id="2147490701" r:id="rId2"/>
    <p:sldLayoutId id="2147490702" r:id="rId3"/>
    <p:sldLayoutId id="2147490703" r:id="rId4"/>
    <p:sldLayoutId id="2147490704" r:id="rId5"/>
    <p:sldLayoutId id="2147490705" r:id="rId6"/>
    <p:sldLayoutId id="2147490706" r:id="rId7"/>
    <p:sldLayoutId id="2147490707" r:id="rId8"/>
    <p:sldLayoutId id="2147490708" r:id="rId9"/>
    <p:sldLayoutId id="2147490709" r:id="rId10"/>
    <p:sldLayoutId id="2147490710"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445645"/>
      </p:ext>
    </p:extLst>
  </p:cSld>
  <p:clrMap bg1="lt1" tx1="dk1" bg2="lt2" tx2="dk2" accent1="accent1" accent2="accent2" accent3="accent3" accent4="accent4" accent5="accent5" accent6="accent6" hlink="hlink" folHlink="folHlink"/>
  <p:sldLayoutIdLst>
    <p:sldLayoutId id="2147490712" r:id="rId1"/>
    <p:sldLayoutId id="2147490713" r:id="rId2"/>
    <p:sldLayoutId id="2147490714" r:id="rId3"/>
    <p:sldLayoutId id="2147490715" r:id="rId4"/>
    <p:sldLayoutId id="2147490716" r:id="rId5"/>
    <p:sldLayoutId id="2147490717" r:id="rId6"/>
    <p:sldLayoutId id="2147490718" r:id="rId7"/>
    <p:sldLayoutId id="2147490719" r:id="rId8"/>
    <p:sldLayoutId id="2147490720" r:id="rId9"/>
    <p:sldLayoutId id="2147490721" r:id="rId10"/>
    <p:sldLayoutId id="2147490722" r:id="rId11"/>
    <p:sldLayoutId id="214749072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91293"/>
      </p:ext>
    </p:extLst>
  </p:cSld>
  <p:clrMap bg1="lt1" tx1="dk1" bg2="lt2" tx2="dk2" accent1="accent1" accent2="accent2" accent3="accent3" accent4="accent4" accent5="accent5" accent6="accent6" hlink="hlink" folHlink="folHlink"/>
  <p:sldLayoutIdLst>
    <p:sldLayoutId id="2147490725" r:id="rId1"/>
    <p:sldLayoutId id="2147490726" r:id="rId2"/>
    <p:sldLayoutId id="2147490727" r:id="rId3"/>
    <p:sldLayoutId id="2147490728" r:id="rId4"/>
    <p:sldLayoutId id="2147490729" r:id="rId5"/>
    <p:sldLayoutId id="2147490730" r:id="rId6"/>
    <p:sldLayoutId id="2147490731" r:id="rId7"/>
    <p:sldLayoutId id="2147490732" r:id="rId8"/>
    <p:sldLayoutId id="2147490733" r:id="rId9"/>
    <p:sldLayoutId id="2147490734" r:id="rId10"/>
    <p:sldLayoutId id="2147490735" r:id="rId11"/>
    <p:sldLayoutId id="2147490736" r:id="rId12"/>
    <p:sldLayoutId id="2147490737" r:id="rId13"/>
    <p:sldLayoutId id="2147490738" r:id="rId14"/>
    <p:sldLayoutId id="2147490739" r:id="rId15"/>
    <p:sldLayoutId id="2147490740" r:id="rId16"/>
    <p:sldLayoutId id="2147490741"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25/03/2025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3331614165"/>
      </p:ext>
    </p:extLst>
  </p:cSld>
  <p:clrMap bg1="lt1" tx1="dk1" bg2="lt2" tx2="dk2" accent1="accent1" accent2="accent2" accent3="accent3" accent4="accent4" accent5="accent5" accent6="accent6" hlink="hlink" folHlink="folHlink"/>
  <p:sldLayoutIdLst>
    <p:sldLayoutId id="2147490743" r:id="rId1"/>
    <p:sldLayoutId id="2147490744" r:id="rId2"/>
    <p:sldLayoutId id="2147490745" r:id="rId3"/>
    <p:sldLayoutId id="2147490746" r:id="rId4"/>
    <p:sldLayoutId id="2147490747" r:id="rId5"/>
    <p:sldLayoutId id="2147490748" r:id="rId6"/>
    <p:sldLayoutId id="2147490749" r:id="rId7"/>
    <p:sldLayoutId id="2147490750" r:id="rId8"/>
    <p:sldLayoutId id="2147490751" r:id="rId9"/>
    <p:sldLayoutId id="2147490752" r:id="rId10"/>
    <p:sldLayoutId id="2147490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4223513774"/>
      </p:ext>
    </p:extLst>
  </p:cSld>
  <p:clrMap bg1="lt1" tx1="dk1" bg2="lt2" tx2="dk2" accent1="accent1" accent2="accent2" accent3="accent3" accent4="accent4" accent5="accent5" accent6="accent6" hlink="hlink" folHlink="folHlink"/>
  <p:sldLayoutIdLst>
    <p:sldLayoutId id="2147490755" r:id="rId1"/>
    <p:sldLayoutId id="214749075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3891776248"/>
      </p:ext>
    </p:extLst>
  </p:cSld>
  <p:clrMap bg1="lt1" tx1="dk1" bg2="lt2" tx2="dk2" accent1="accent1" accent2="accent2" accent3="accent3" accent4="accent4" accent5="accent5" accent6="accent6" hlink="hlink" folHlink="folHlink"/>
  <p:sldLayoutIdLst>
    <p:sldLayoutId id="2147490758" r:id="rId1"/>
    <p:sldLayoutId id="2147490759" r:id="rId2"/>
    <p:sldLayoutId id="2147490760" r:id="rId3"/>
    <p:sldLayoutId id="2147490761" r:id="rId4"/>
    <p:sldLayoutId id="2147490762" r:id="rId5"/>
    <p:sldLayoutId id="2147490763" r:id="rId6"/>
    <p:sldLayoutId id="2147490764" r:id="rId7"/>
    <p:sldLayoutId id="2147490765" r:id="rId8"/>
    <p:sldLayoutId id="2147490766" r:id="rId9"/>
    <p:sldLayoutId id="2147490767" r:id="rId10"/>
    <p:sldLayoutId id="21474907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3A3975E-F1FB-16B4-1C18-0B36D6F036F8}"/>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C42CB653-FDCD-59DF-45D4-69982B057394}"/>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3A33F0A2-4F72-F8FE-203D-B88490224BF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1DA1B6C1-331E-B2FC-0E51-FDED63399261}"/>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D608C4C-B0A1-2AA9-AB55-43A828E70D17}"/>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E910FCED-B040-FD44-9CBA-383566C23E2E}" type="slidenum">
              <a:rPr lang="en-US" altLang="en-US"/>
              <a:pPr/>
              <a:t>‹#›</a:t>
            </a:fld>
            <a:endParaRPr lang="en-US" altLang="en-US"/>
          </a:p>
        </p:txBody>
      </p:sp>
    </p:spTree>
    <p:extLst>
      <p:ext uri="{BB962C8B-B14F-4D97-AF65-F5344CB8AC3E}">
        <p14:creationId xmlns:p14="http://schemas.microsoft.com/office/powerpoint/2010/main" val="1785117695"/>
      </p:ext>
    </p:extLst>
  </p:cSld>
  <p:clrMap bg1="lt1" tx1="dk1" bg2="lt2" tx2="dk2" accent1="accent1" accent2="accent2" accent3="accent3" accent4="accent4" accent5="accent5" accent6="accent6" hlink="hlink" folHlink="folHlink"/>
  <p:sldLayoutIdLst>
    <p:sldLayoutId id="2147490770" r:id="rId1"/>
    <p:sldLayoutId id="2147490771" r:id="rId2"/>
    <p:sldLayoutId id="2147490772" r:id="rId3"/>
    <p:sldLayoutId id="2147490773" r:id="rId4"/>
    <p:sldLayoutId id="2147490774" r:id="rId5"/>
    <p:sldLayoutId id="2147490775" r:id="rId6"/>
    <p:sldLayoutId id="2147490776" r:id="rId7"/>
    <p:sldLayoutId id="2147490777" r:id="rId8"/>
    <p:sldLayoutId id="2147490778" r:id="rId9"/>
    <p:sldLayoutId id="2147490779" r:id="rId10"/>
    <p:sldLayoutId id="214749078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a:solidFill>
                <a:srgbClr val="FFFFCC"/>
              </a:solidFill>
              <a:latin typeface="Arial" panose="020B0604020202020204"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a:solidFill>
                  <a:srgbClr val="FFFFCC"/>
                </a:solidFill>
                <a:latin typeface="Arial" panose="020B0604020202020204"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7789936"/>
      </p:ext>
    </p:extLst>
  </p:cSld>
  <p:clrMap bg1="dk2" tx1="lt1" bg2="dk1" tx2="lt2" accent1="accent1" accent2="accent2" accent3="accent3" accent4="accent4" accent5="accent5" accent6="accent6" hlink="hlink" folHlink="folHlink"/>
  <p:sldLayoutIdLst>
    <p:sldLayoutId id="2147490782" r:id="rId1"/>
    <p:sldLayoutId id="2147490783" r:id="rId2"/>
    <p:sldLayoutId id="2147490784" r:id="rId3"/>
    <p:sldLayoutId id="2147490785" r:id="rId4"/>
    <p:sldLayoutId id="2147490786" r:id="rId5"/>
    <p:sldLayoutId id="2147490787" r:id="rId6"/>
    <p:sldLayoutId id="2147490788" r:id="rId7"/>
    <p:sldLayoutId id="2147490789" r:id="rId8"/>
    <p:sldLayoutId id="2147490790" r:id="rId9"/>
    <p:sldLayoutId id="2147490791" r:id="rId10"/>
    <p:sldLayoutId id="214749079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b="1" i="0">
          <a:solidFill>
            <a:schemeClr val="tx1"/>
          </a:solidFill>
          <a:latin typeface="Arial" panose="020B0604020202020204" pitchFamily="34" charset="0"/>
          <a:ea typeface="ＭＳ Ｐゴシック" charset="0"/>
          <a:cs typeface="Arial" panose="020B0604020202020204" pitchFamily="34" charset="0"/>
        </a:defRPr>
      </a:lvl1pPr>
      <a:lvl2pPr marL="741694" indent="-285274" algn="l" rtl="0" eaLnBrk="0" fontAlgn="base" hangingPunct="0">
        <a:spcBef>
          <a:spcPct val="20000"/>
        </a:spcBef>
        <a:spcAft>
          <a:spcPct val="0"/>
        </a:spcAft>
        <a:buSzPct val="75000"/>
        <a:buFont typeface="Wingdings" charset="0"/>
        <a:buChar char="v"/>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1066" indent="-228217" algn="l" rtl="0" eaLnBrk="0" fontAlgn="base" hangingPunct="0">
        <a:spcBef>
          <a:spcPct val="20000"/>
        </a:spcBef>
        <a:spcAft>
          <a:spcPct val="0"/>
        </a:spcAft>
        <a:buSzPct val="75000"/>
        <a:buFont typeface="Wingdings" charset="0"/>
        <a:buChar char="v"/>
        <a:defRPr sz="2400" b="1" i="0">
          <a:solidFill>
            <a:schemeClr val="tx1"/>
          </a:solidFill>
          <a:latin typeface="Arial" panose="020B0604020202020204" pitchFamily="34" charset="0"/>
          <a:ea typeface="ＭＳ Ｐゴシック" charset="-128"/>
          <a:cs typeface="Arial" panose="020B0604020202020204" pitchFamily="34" charset="0"/>
        </a:defRPr>
      </a:lvl3pPr>
      <a:lvl4pPr marL="1597510"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3932"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1546" indent="-28521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0839" indent="-22817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59719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352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b="1" i="0">
                <a:solidFill>
                  <a:srgbClr val="FFFFCC"/>
                </a:solidFill>
                <a:latin typeface="Arial" panose="020B0604020202020204" pitchFamily="34"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546" indent="-28521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0839" indent="-22817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719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352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fld id="{3BA4472C-6186-C244-8827-F0E01B42753D}" type="datetimeFigureOut">
              <a:rPr lang="en-US" smtClean="0"/>
              <a:pPr/>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fld id="{BA8BE87D-6EF0-114D-BEC2-A820A72651B0}" type="slidenum">
              <a:rPr lang="en-US" smtClean="0"/>
              <a:pPr/>
              <a:t>‹#›</a:t>
            </a:fld>
            <a:endParaRPr lang="en-US"/>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1546" indent="-28521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0839" indent="-22817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59719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3524" indent="-22817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546" indent="-28521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0839" indent="-22817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19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18.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90.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833.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83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1.xml"/><Relationship Id="rId1" Type="http://schemas.openxmlformats.org/officeDocument/2006/relationships/slideLayout" Target="../slideLayouts/slideLayout833.xml"/></Relationships>
</file>

<file path=ppt/slides/_rels/slide10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9.xml"/></Relationships>
</file>

<file path=ppt/slides/_rels/slide10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3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2.xml"/><Relationship Id="rId1" Type="http://schemas.openxmlformats.org/officeDocument/2006/relationships/slideLayout" Target="../slideLayouts/slideLayout239.xml"/><Relationship Id="rId4" Type="http://schemas.openxmlformats.org/officeDocument/2006/relationships/image" Target="../media/image102.png"/></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3.xml"/><Relationship Id="rId1" Type="http://schemas.openxmlformats.org/officeDocument/2006/relationships/slideLayout" Target="../slideLayouts/slideLayout70.xml"/><Relationship Id="rId4" Type="http://schemas.openxmlformats.org/officeDocument/2006/relationships/image" Target="../media/image104.png"/></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283.xml"/><Relationship Id="rId4" Type="http://schemas.openxmlformats.org/officeDocument/2006/relationships/image" Target="../media/image106.png"/></Relationships>
</file>

<file path=ppt/slides/_rels/slide10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296.xml"/><Relationship Id="rId4" Type="http://schemas.openxmlformats.org/officeDocument/2006/relationships/image" Target="../media/image108.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28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88.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7.xml"/><Relationship Id="rId1" Type="http://schemas.openxmlformats.org/officeDocument/2006/relationships/slideLayout" Target="../slideLayouts/slideLayout29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32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34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4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0.xml"/><Relationship Id="rId1" Type="http://schemas.openxmlformats.org/officeDocument/2006/relationships/slideLayout" Target="../slideLayouts/slideLayout353.xml"/><Relationship Id="rId4" Type="http://schemas.openxmlformats.org/officeDocument/2006/relationships/image" Target="../media/image115.emf"/></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1.xml"/><Relationship Id="rId1" Type="http://schemas.openxmlformats.org/officeDocument/2006/relationships/slideLayout" Target="../slideLayouts/slideLayout80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2.xml"/><Relationship Id="rId1" Type="http://schemas.openxmlformats.org/officeDocument/2006/relationships/slideLayout" Target="../slideLayouts/slideLayout808.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3.xml"/><Relationship Id="rId1" Type="http://schemas.openxmlformats.org/officeDocument/2006/relationships/slideLayout" Target="../slideLayouts/slideLayout808.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4.xml"/><Relationship Id="rId1" Type="http://schemas.openxmlformats.org/officeDocument/2006/relationships/slideLayout" Target="../slideLayouts/slideLayout808.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90.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5.xml"/><Relationship Id="rId1" Type="http://schemas.openxmlformats.org/officeDocument/2006/relationships/slideLayout" Target="../slideLayouts/slideLayout808.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6.xml"/><Relationship Id="rId1" Type="http://schemas.openxmlformats.org/officeDocument/2006/relationships/slideLayout" Target="../slideLayouts/slideLayout808.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7.xml"/><Relationship Id="rId1" Type="http://schemas.openxmlformats.org/officeDocument/2006/relationships/slideLayout" Target="../slideLayouts/slideLayout375.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8.xml"/><Relationship Id="rId1" Type="http://schemas.openxmlformats.org/officeDocument/2006/relationships/slideLayout" Target="../slideLayouts/slideLayout37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9.xml"/><Relationship Id="rId1" Type="http://schemas.openxmlformats.org/officeDocument/2006/relationships/slideLayout" Target="../slideLayouts/slideLayout37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0.xml"/><Relationship Id="rId1" Type="http://schemas.openxmlformats.org/officeDocument/2006/relationships/slideLayout" Target="../slideLayouts/slideLayout37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9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47.xml"/><Relationship Id="rId5" Type="http://schemas.openxmlformats.org/officeDocument/2006/relationships/image" Target="../media/image5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88.xml"/></Relationships>
</file>

<file path=ppt/slides/_rels/slide13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2.xml"/><Relationship Id="rId1" Type="http://schemas.openxmlformats.org/officeDocument/2006/relationships/slideLayout" Target="../slideLayouts/slideLayout14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3.xml"/><Relationship Id="rId1" Type="http://schemas.openxmlformats.org/officeDocument/2006/relationships/slideLayout" Target="../slideLayouts/slideLayout14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4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4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4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4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4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4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14.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14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4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4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4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4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4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4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4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4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4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www.bigbookmedia.com" TargetMode="External"/><Relationship Id="rId1" Type="http://schemas.openxmlformats.org/officeDocument/2006/relationships/slideLayout" Target="../slideLayouts/slideLayout158.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822.xml"/></Relationships>
</file>

<file path=ppt/slides/_rels/slide1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8.xml"/></Relationships>
</file>

<file path=ppt/slides/_rels/slide15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4.xml"/><Relationship Id="rId1" Type="http://schemas.openxmlformats.org/officeDocument/2006/relationships/slideLayout" Target="../slideLayouts/slideLayout838.xml"/><Relationship Id="rId4" Type="http://schemas.openxmlformats.org/officeDocument/2006/relationships/image" Target="../media/image141.jpeg"/></Relationships>
</file>

<file path=ppt/slides/_rels/slide1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5.xml"/><Relationship Id="rId1" Type="http://schemas.openxmlformats.org/officeDocument/2006/relationships/slideLayout" Target="../slideLayouts/slideLayout28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6.xml"/><Relationship Id="rId1" Type="http://schemas.openxmlformats.org/officeDocument/2006/relationships/slideLayout" Target="../slideLayouts/slideLayout277.xml"/></Relationships>
</file>

<file path=ppt/slides/_rels/slide15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7.xml"/><Relationship Id="rId1" Type="http://schemas.openxmlformats.org/officeDocument/2006/relationships/slideLayout" Target="../slideLayouts/slideLayout8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8.xml"/><Relationship Id="rId1" Type="http://schemas.openxmlformats.org/officeDocument/2006/relationships/slideLayout" Target="../slideLayouts/slideLayout272.xml"/></Relationships>
</file>

<file path=ppt/slides/_rels/slide1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6.jpeg"/><Relationship Id="rId1" Type="http://schemas.openxmlformats.org/officeDocument/2006/relationships/slideLayout" Target="../slideLayouts/slideLayout147.xml"/><Relationship Id="rId4" Type="http://schemas.openxmlformats.org/officeDocument/2006/relationships/image" Target="../media/image57.jpeg"/></Relationships>
</file>

<file path=ppt/slides/_rels/slide15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3.xml"/></Relationships>
</file>

<file path=ppt/slides/_rels/slide17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1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61.jpeg"/><Relationship Id="rId1" Type="http://schemas.openxmlformats.org/officeDocument/2006/relationships/slideLayout" Target="../slideLayouts/slideLayout741.xml"/><Relationship Id="rId4" Type="http://schemas.openxmlformats.org/officeDocument/2006/relationships/image" Target="../media/image57.jpeg"/></Relationships>
</file>

<file path=ppt/slides/_rels/slide17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4.xml"/><Relationship Id="rId1" Type="http://schemas.openxmlformats.org/officeDocument/2006/relationships/slideLayout" Target="../slideLayouts/slideLayout86.xml"/></Relationships>
</file>

<file path=ppt/slides/_rels/slide17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5.xml"/><Relationship Id="rId1" Type="http://schemas.openxmlformats.org/officeDocument/2006/relationships/slideLayout" Target="../slideLayouts/slideLayout86.xml"/></Relationships>
</file>

<file path=ppt/slides/_rels/slide17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6.xml"/><Relationship Id="rId1" Type="http://schemas.openxmlformats.org/officeDocument/2006/relationships/slideLayout" Target="../slideLayouts/slideLayout86.xml"/></Relationships>
</file>

<file path=ppt/slides/_rels/slide17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7.xml"/><Relationship Id="rId1" Type="http://schemas.openxmlformats.org/officeDocument/2006/relationships/slideLayout" Target="../slideLayouts/slideLayout86.xml"/></Relationships>
</file>

<file path=ppt/slides/_rels/slide17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8.xml"/><Relationship Id="rId1" Type="http://schemas.openxmlformats.org/officeDocument/2006/relationships/slideLayout" Target="../slideLayouts/slideLayout86.xml"/></Relationships>
</file>

<file path=ppt/slides/_rels/slide17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9.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3.xml"/></Relationships>
</file>

<file path=ppt/slides/_rels/slide18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0.xml"/><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1.xml"/><Relationship Id="rId1" Type="http://schemas.openxmlformats.org/officeDocument/2006/relationships/slideLayout" Target="../slideLayouts/slideLayout86.xml"/></Relationships>
</file>

<file path=ppt/slides/_rels/slide18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2.xml"/><Relationship Id="rId1" Type="http://schemas.openxmlformats.org/officeDocument/2006/relationships/slideLayout" Target="../slideLayouts/slideLayout86.xml"/></Relationships>
</file>

<file path=ppt/slides/_rels/slide18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3.xml"/><Relationship Id="rId1" Type="http://schemas.openxmlformats.org/officeDocument/2006/relationships/slideLayout" Target="../slideLayouts/slideLayout86.xml"/></Relationships>
</file>

<file path=ppt/slides/_rels/slide18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4.xml"/><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5.xml"/><Relationship Id="rId1" Type="http://schemas.openxmlformats.org/officeDocument/2006/relationships/slideLayout" Target="../slideLayouts/slideLayout86.xml"/></Relationships>
</file>

<file path=ppt/slides/_rels/slide18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6.xml"/><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27.xml"/><Relationship Id="rId1" Type="http://schemas.openxmlformats.org/officeDocument/2006/relationships/slideLayout" Target="../slideLayouts/slideLayout86.xml"/></Relationships>
</file>

<file path=ppt/slides/_rels/slide18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8.xml"/><Relationship Id="rId1" Type="http://schemas.openxmlformats.org/officeDocument/2006/relationships/slideLayout" Target="../slideLayouts/slideLayout86.xml"/></Relationships>
</file>

<file path=ppt/slides/_rels/slide18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9.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19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0.xml"/><Relationship Id="rId1" Type="http://schemas.openxmlformats.org/officeDocument/2006/relationships/slideLayout" Target="../slideLayouts/slideLayout86.xml"/></Relationships>
</file>

<file path=ppt/slides/_rels/slide19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1.xml"/><Relationship Id="rId1" Type="http://schemas.openxmlformats.org/officeDocument/2006/relationships/slideLayout" Target="../slideLayouts/slideLayout86.xml"/></Relationships>
</file>

<file path=ppt/slides/_rels/slide19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2.xml"/><Relationship Id="rId1" Type="http://schemas.openxmlformats.org/officeDocument/2006/relationships/slideLayout" Target="../slideLayouts/slideLayout86.xml"/></Relationships>
</file>

<file path=ppt/slides/_rels/slide19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3.xml"/><Relationship Id="rId1" Type="http://schemas.openxmlformats.org/officeDocument/2006/relationships/slideLayout" Target="../slideLayouts/slideLayout86.xml"/></Relationships>
</file>

<file path=ppt/slides/_rels/slide19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19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60.xml"/></Relationships>
</file>

<file path=ppt/slides/_rels/slide19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4.xml"/><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52.xml"/><Relationship Id="rId5" Type="http://schemas.openxmlformats.org/officeDocument/2006/relationships/image" Target="../media/image57.jpeg"/><Relationship Id="rId4" Type="http://schemas.openxmlformats.org/officeDocument/2006/relationships/image" Target="../media/image36.jpeg"/></Relationships>
</file>

<file path=ppt/slides/_rels/slide19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90.xml"/></Relationships>
</file>

<file path=ppt/slides/_rels/slide20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47.xml"/></Relationships>
</file>

<file path=ppt/slides/_rels/slide20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47.xml"/></Relationships>
</file>

<file path=ppt/slides/_rels/slide20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47.xml"/></Relationships>
</file>

<file path=ppt/slides/_rels/slide203.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47.xml"/></Relationships>
</file>

<file path=ppt/slides/_rels/slide20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47.xml"/></Relationships>
</file>

<file path=ppt/slides/_rels/slide20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47.xml"/></Relationships>
</file>

<file path=ppt/slides/_rels/slide20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47.xml"/></Relationships>
</file>

<file path=ppt/slides/_rels/slide20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47.xml"/></Relationships>
</file>

<file path=ppt/slides/_rels/slide20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47.xml"/></Relationships>
</file>

<file path=ppt/slides/_rels/slide209.xml.rels><?xml version="1.0" encoding="UTF-8" standalone="yes"?>
<Relationships xmlns="http://schemas.openxmlformats.org/package/2006/relationships"><Relationship Id="rId3" Type="http://schemas.openxmlformats.org/officeDocument/2006/relationships/hyperlink" Target="http://www.bigbookmedia.com/" TargetMode="External"/><Relationship Id="rId2" Type="http://schemas.openxmlformats.org/officeDocument/2006/relationships/notesSlide" Target="../notesSlides/notesSlide135.xml"/><Relationship Id="rId1" Type="http://schemas.openxmlformats.org/officeDocument/2006/relationships/slideLayout" Target="../slideLayouts/slideLayout260.xml"/><Relationship Id="rId4" Type="http://schemas.openxmlformats.org/officeDocument/2006/relationships/image" Target="../media/image13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0.xml"/></Relationships>
</file>

<file path=ppt/slides/_rels/slide2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9.xml"/></Relationships>
</file>

<file path=ppt/slides/_rels/slide21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6.xml"/><Relationship Id="rId1" Type="http://schemas.openxmlformats.org/officeDocument/2006/relationships/slideLayout" Target="../slideLayouts/slideLayout763.xml"/><Relationship Id="rId5" Type="http://schemas.openxmlformats.org/officeDocument/2006/relationships/image" Target="../media/image57.jpeg"/><Relationship Id="rId4" Type="http://schemas.openxmlformats.org/officeDocument/2006/relationships/image" Target="../media/image36.jpeg"/></Relationships>
</file>

<file path=ppt/slides/_rels/slide21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7.xml"/><Relationship Id="rId1" Type="http://schemas.openxmlformats.org/officeDocument/2006/relationships/slideLayout" Target="../slideLayouts/slideLayout142.xml"/></Relationships>
</file>

<file path=ppt/slides/_rels/slide21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38.xml"/><Relationship Id="rId1" Type="http://schemas.openxmlformats.org/officeDocument/2006/relationships/slideLayout" Target="../slideLayouts/slideLayout142.xml"/></Relationships>
</file>

<file path=ppt/slides/_rels/slide21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9.xml"/><Relationship Id="rId1" Type="http://schemas.openxmlformats.org/officeDocument/2006/relationships/slideLayout" Target="../slideLayouts/slideLayout142.xml"/></Relationships>
</file>

<file path=ppt/slides/_rels/slide21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40.xml"/><Relationship Id="rId1" Type="http://schemas.openxmlformats.org/officeDocument/2006/relationships/slideLayout" Target="../slideLayouts/slideLayout142.xml"/></Relationships>
</file>

<file path=ppt/slides/_rels/slide21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1.xml"/><Relationship Id="rId1" Type="http://schemas.openxmlformats.org/officeDocument/2006/relationships/slideLayout" Target="../slideLayouts/slideLayout142.xml"/></Relationships>
</file>

<file path=ppt/slides/_rels/slide21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2.xml"/><Relationship Id="rId1" Type="http://schemas.openxmlformats.org/officeDocument/2006/relationships/slideLayout" Target="../slideLayouts/slideLayout142.xml"/></Relationships>
</file>

<file path=ppt/slides/_rels/slide21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43.xml"/><Relationship Id="rId1" Type="http://schemas.openxmlformats.org/officeDocument/2006/relationships/slideLayout" Target="../slideLayouts/slideLayout142.xml"/></Relationships>
</file>

<file path=ppt/slides/_rels/slide21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4.xml"/><Relationship Id="rId1" Type="http://schemas.openxmlformats.org/officeDocument/2006/relationships/slideLayout" Target="../slideLayouts/slideLayout1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2.xml"/></Relationships>
</file>

<file path=ppt/slides/_rels/slide2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22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6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2.jpeg"/><Relationship Id="rId1" Type="http://schemas.openxmlformats.org/officeDocument/2006/relationships/slideLayout" Target="../slideLayouts/slideLayout730.xml"/><Relationship Id="rId4" Type="http://schemas.openxmlformats.org/officeDocument/2006/relationships/image" Target="../media/image57.jpeg"/></Relationships>
</file>

<file path=ppt/slides/_rels/slide22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45.xml"/><Relationship Id="rId1" Type="http://schemas.openxmlformats.org/officeDocument/2006/relationships/slideLayout" Target="../slideLayouts/slideLayout186.xml"/></Relationships>
</file>

<file path=ppt/slides/_rels/slide22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6.xml"/><Relationship Id="rId1" Type="http://schemas.openxmlformats.org/officeDocument/2006/relationships/slideLayout" Target="../slideLayouts/slideLayout186.xml"/></Relationships>
</file>

<file path=ppt/slides/_rels/slide22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7.xml"/><Relationship Id="rId1" Type="http://schemas.openxmlformats.org/officeDocument/2006/relationships/slideLayout" Target="../slideLayouts/slideLayout186.xml"/></Relationships>
</file>

<file path=ppt/slides/_rels/slide22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8.xml"/><Relationship Id="rId1" Type="http://schemas.openxmlformats.org/officeDocument/2006/relationships/slideLayout" Target="../slideLayouts/slideLayout186.xml"/></Relationships>
</file>

<file path=ppt/slides/_rels/slide22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9.xml"/><Relationship Id="rId1" Type="http://schemas.openxmlformats.org/officeDocument/2006/relationships/slideLayout" Target="../slideLayouts/slideLayout186.xml"/></Relationships>
</file>

<file path=ppt/slides/_rels/slide22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0.xml"/><Relationship Id="rId1" Type="http://schemas.openxmlformats.org/officeDocument/2006/relationships/slideLayout" Target="../slideLayouts/slideLayout18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88.xml"/></Relationships>
</file>

<file path=ppt/slides/_rels/slide23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1.xml"/><Relationship Id="rId1" Type="http://schemas.openxmlformats.org/officeDocument/2006/relationships/slideLayout" Target="../slideLayouts/slideLayout186.xml"/></Relationships>
</file>

<file path=ppt/slides/_rels/slide23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2.xml"/><Relationship Id="rId1" Type="http://schemas.openxmlformats.org/officeDocument/2006/relationships/slideLayout" Target="../slideLayouts/slideLayout186.xml"/></Relationships>
</file>

<file path=ppt/slides/_rels/slide23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3.xml"/><Relationship Id="rId1" Type="http://schemas.openxmlformats.org/officeDocument/2006/relationships/slideLayout" Target="../slideLayouts/slideLayout186.xml"/></Relationships>
</file>

<file path=ppt/slides/_rels/slide23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4.xml"/><Relationship Id="rId1" Type="http://schemas.openxmlformats.org/officeDocument/2006/relationships/slideLayout" Target="../slideLayouts/slideLayout186.xml"/></Relationships>
</file>

<file path=ppt/slides/_rels/slide23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55.xml"/><Relationship Id="rId1" Type="http://schemas.openxmlformats.org/officeDocument/2006/relationships/slideLayout" Target="../slideLayouts/slideLayout186.xml"/></Relationships>
</file>

<file path=ppt/slides/_rels/slide23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56.xml"/><Relationship Id="rId1" Type="http://schemas.openxmlformats.org/officeDocument/2006/relationships/slideLayout" Target="../slideLayouts/slideLayout186.xml"/></Relationships>
</file>

<file path=ppt/slides/_rels/slide23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7.xml"/><Relationship Id="rId1" Type="http://schemas.openxmlformats.org/officeDocument/2006/relationships/slideLayout" Target="../slideLayouts/slideLayout186.xml"/></Relationships>
</file>

<file path=ppt/slides/_rels/slide23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58.xml"/><Relationship Id="rId1" Type="http://schemas.openxmlformats.org/officeDocument/2006/relationships/slideLayout" Target="../slideLayouts/slideLayout186.xml"/></Relationships>
</file>

<file path=ppt/slides/_rels/slide23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59.xml"/><Relationship Id="rId1" Type="http://schemas.openxmlformats.org/officeDocument/2006/relationships/slideLayout" Target="../slideLayouts/slideLayout186.xml"/></Relationships>
</file>

<file path=ppt/slides/_rels/slide239.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0.xml"/><Relationship Id="rId1" Type="http://schemas.openxmlformats.org/officeDocument/2006/relationships/slideLayout" Target="../slideLayouts/slideLayout18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24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2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9.jpeg"/><Relationship Id="rId1" Type="http://schemas.openxmlformats.org/officeDocument/2006/relationships/slideLayout" Target="../slideLayouts/slideLayout136.xml"/><Relationship Id="rId4" Type="http://schemas.openxmlformats.org/officeDocument/2006/relationships/image" Target="../media/image57.jpeg"/></Relationships>
</file>

<file path=ppt/slides/_rels/slide24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1.xml"/><Relationship Id="rId1" Type="http://schemas.openxmlformats.org/officeDocument/2006/relationships/slideLayout" Target="../slideLayouts/slideLayout142.xml"/></Relationships>
</file>

<file path=ppt/slides/_rels/slide24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2.xml"/><Relationship Id="rId1" Type="http://schemas.openxmlformats.org/officeDocument/2006/relationships/slideLayout" Target="../slideLayouts/slideLayout142.xml"/></Relationships>
</file>

<file path=ppt/slides/_rels/slide24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3.xml"/><Relationship Id="rId1" Type="http://schemas.openxmlformats.org/officeDocument/2006/relationships/slideLayout" Target="../slideLayouts/slideLayout142.xml"/></Relationships>
</file>

<file path=ppt/slides/_rels/slide24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4.xml"/><Relationship Id="rId1" Type="http://schemas.openxmlformats.org/officeDocument/2006/relationships/slideLayout" Target="../slideLayouts/slideLayout142.xml"/></Relationships>
</file>

<file path=ppt/slides/_rels/slide24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5.xml"/><Relationship Id="rId1" Type="http://schemas.openxmlformats.org/officeDocument/2006/relationships/slideLayout" Target="../slideLayouts/slideLayout142.xml"/></Relationships>
</file>

<file path=ppt/slides/_rels/slide24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66.xml"/><Relationship Id="rId1" Type="http://schemas.openxmlformats.org/officeDocument/2006/relationships/slideLayout" Target="../slideLayouts/slideLayout142.xml"/></Relationships>
</file>

<file path=ppt/slides/_rels/slide24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67.xml"/><Relationship Id="rId1" Type="http://schemas.openxmlformats.org/officeDocument/2006/relationships/slideLayout" Target="../slideLayouts/slideLayout14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27.xml"/><Relationship Id="rId5" Type="http://schemas.openxmlformats.org/officeDocument/2006/relationships/image" Target="../media/image37.jpeg"/><Relationship Id="rId4" Type="http://schemas.openxmlformats.org/officeDocument/2006/relationships/image" Target="../media/image36.jpeg"/></Relationships>
</file>

<file path=ppt/slides/_rels/slide25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68.xml"/><Relationship Id="rId1" Type="http://schemas.openxmlformats.org/officeDocument/2006/relationships/slideLayout" Target="../slideLayouts/slideLayout142.xml"/></Relationships>
</file>

<file path=ppt/slides/_rels/slide25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9.xml"/><Relationship Id="rId1" Type="http://schemas.openxmlformats.org/officeDocument/2006/relationships/slideLayout" Target="../slideLayouts/slideLayout142.xml"/></Relationships>
</file>

<file path=ppt/slides/_rels/slide25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0.xml"/><Relationship Id="rId1" Type="http://schemas.openxmlformats.org/officeDocument/2006/relationships/slideLayout" Target="../slideLayouts/slideLayout142.xml"/></Relationships>
</file>

<file path=ppt/slides/_rels/slide25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71.xml"/><Relationship Id="rId1" Type="http://schemas.openxmlformats.org/officeDocument/2006/relationships/slideLayout" Target="../slideLayouts/slideLayout142.xml"/></Relationships>
</file>

<file path=ppt/slides/_rels/slide25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2.xml"/><Relationship Id="rId1" Type="http://schemas.openxmlformats.org/officeDocument/2006/relationships/slideLayout" Target="../slideLayouts/slideLayout142.xml"/></Relationships>
</file>

<file path=ppt/slides/_rels/slide25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73.xml"/><Relationship Id="rId1" Type="http://schemas.openxmlformats.org/officeDocument/2006/relationships/slideLayout" Target="../slideLayouts/slideLayout142.xml"/></Relationships>
</file>

<file path=ppt/slides/_rels/slide25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4.xml"/><Relationship Id="rId1" Type="http://schemas.openxmlformats.org/officeDocument/2006/relationships/slideLayout" Target="../slideLayouts/slideLayout142.xml"/></Relationships>
</file>

<file path=ppt/slides/_rels/slide25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5.xml"/><Relationship Id="rId1" Type="http://schemas.openxmlformats.org/officeDocument/2006/relationships/slideLayout" Target="../slideLayouts/slideLayout142.xml"/></Relationships>
</file>

<file path=ppt/slides/_rels/slide25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76.xml"/><Relationship Id="rId1" Type="http://schemas.openxmlformats.org/officeDocument/2006/relationships/slideLayout" Target="../slideLayouts/slideLayout142.xml"/></Relationships>
</file>

<file path=ppt/slides/_rels/slide25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7.xml"/><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26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78.xml"/><Relationship Id="rId1" Type="http://schemas.openxmlformats.org/officeDocument/2006/relationships/slideLayout" Target="../slideLayouts/slideLayout142.xml"/></Relationships>
</file>

<file path=ppt/slides/_rels/slide2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26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26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9.xml"/><Relationship Id="rId1" Type="http://schemas.openxmlformats.org/officeDocument/2006/relationships/slideLayout" Target="../slideLayouts/slideLayout203.xml"/></Relationships>
</file>

<file path=ppt/slides/_rels/slide2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0.xml"/><Relationship Id="rId1" Type="http://schemas.openxmlformats.org/officeDocument/2006/relationships/slideLayout" Target="../slideLayouts/slideLayout20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03.xml"/><Relationship Id="rId1" Type="http://schemas.openxmlformats.org/officeDocument/2006/relationships/themeOverride" Target="../theme/themeOverride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6.jpeg"/><Relationship Id="rId1" Type="http://schemas.openxmlformats.org/officeDocument/2006/relationships/slideLayout" Target="../slideLayouts/slideLayout774.xml"/><Relationship Id="rId4" Type="http://schemas.openxmlformats.org/officeDocument/2006/relationships/image" Target="../media/image57.jpeg"/></Relationships>
</file>

<file path=ppt/slides/_rels/slide26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82.xml"/><Relationship Id="rId1" Type="http://schemas.openxmlformats.org/officeDocument/2006/relationships/slideLayout" Target="../slideLayouts/slideLayout197.xml"/></Relationships>
</file>

<file path=ppt/slides/_rels/slide26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83.xml"/><Relationship Id="rId1" Type="http://schemas.openxmlformats.org/officeDocument/2006/relationships/slideLayout" Target="../slideLayouts/slideLayout19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86.xml"/></Relationships>
</file>

<file path=ppt/slides/_rels/slide27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84.xml"/><Relationship Id="rId1" Type="http://schemas.openxmlformats.org/officeDocument/2006/relationships/slideLayout" Target="../slideLayouts/slideLayout197.xml"/></Relationships>
</file>

<file path=ppt/slides/_rels/slide27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5.xml"/><Relationship Id="rId1" Type="http://schemas.openxmlformats.org/officeDocument/2006/relationships/slideLayout" Target="../slideLayouts/slideLayout197.xml"/></Relationships>
</file>

<file path=ppt/slides/_rels/slide272.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6.xml"/><Relationship Id="rId1" Type="http://schemas.openxmlformats.org/officeDocument/2006/relationships/slideLayout" Target="../slideLayouts/slideLayout197.xml"/></Relationships>
</file>

<file path=ppt/slides/_rels/slide27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7.xml"/><Relationship Id="rId1" Type="http://schemas.openxmlformats.org/officeDocument/2006/relationships/slideLayout" Target="../slideLayouts/slideLayout197.xml"/></Relationships>
</file>

<file path=ppt/slides/_rels/slide27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88.xml"/><Relationship Id="rId1" Type="http://schemas.openxmlformats.org/officeDocument/2006/relationships/slideLayout" Target="../slideLayouts/slideLayout197.xml"/></Relationships>
</file>

<file path=ppt/slides/_rels/slide27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89.xml"/><Relationship Id="rId1" Type="http://schemas.openxmlformats.org/officeDocument/2006/relationships/slideLayout" Target="../slideLayouts/slideLayout197.xml"/></Relationships>
</file>

<file path=ppt/slides/_rels/slide27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90.xml"/><Relationship Id="rId1" Type="http://schemas.openxmlformats.org/officeDocument/2006/relationships/slideLayout" Target="../slideLayouts/slideLayout197.xml"/></Relationships>
</file>

<file path=ppt/slides/_rels/slide27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91.xml"/><Relationship Id="rId1" Type="http://schemas.openxmlformats.org/officeDocument/2006/relationships/slideLayout" Target="../slideLayouts/slideLayout197.xml"/></Relationships>
</file>

<file path=ppt/slides/_rels/slide27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92.xml"/><Relationship Id="rId1" Type="http://schemas.openxmlformats.org/officeDocument/2006/relationships/slideLayout" Target="../slideLayouts/slideLayout197.xml"/></Relationships>
</file>

<file path=ppt/slides/_rels/slide279.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93.xml"/><Relationship Id="rId1" Type="http://schemas.openxmlformats.org/officeDocument/2006/relationships/slideLayout" Target="../slideLayouts/slideLayout19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86.xml"/></Relationships>
</file>

<file path=ppt/slides/_rels/slide28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4.xml"/><Relationship Id="rId1" Type="http://schemas.openxmlformats.org/officeDocument/2006/relationships/slideLayout" Target="../slideLayouts/slideLayout197.xml"/></Relationships>
</file>

<file path=ppt/slides/_rels/slide281.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95.xml"/><Relationship Id="rId1" Type="http://schemas.openxmlformats.org/officeDocument/2006/relationships/slideLayout" Target="../slideLayouts/slideLayout197.xml"/></Relationships>
</file>

<file path=ppt/slides/_rels/slide28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96.xml"/><Relationship Id="rId1" Type="http://schemas.openxmlformats.org/officeDocument/2006/relationships/slideLayout" Target="../slideLayouts/slideLayout197.xml"/></Relationships>
</file>

<file path=ppt/slides/_rels/slide283.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97.xml"/><Relationship Id="rId1" Type="http://schemas.openxmlformats.org/officeDocument/2006/relationships/slideLayout" Target="../slideLayouts/slideLayout197.xml"/></Relationships>
</file>

<file path=ppt/slides/_rels/slide284.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98.xml"/><Relationship Id="rId1" Type="http://schemas.openxmlformats.org/officeDocument/2006/relationships/slideLayout" Target="../slideLayouts/slideLayout197.xml"/></Relationships>
</file>

<file path=ppt/slides/_rels/slide28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99.xml"/><Relationship Id="rId1" Type="http://schemas.openxmlformats.org/officeDocument/2006/relationships/slideLayout" Target="../slideLayouts/slideLayout197.xml"/></Relationships>
</file>

<file path=ppt/slides/_rels/slide2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28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28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4.xml"/></Relationships>
</file>

<file path=ppt/slides/_rels/slide28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0.xml"/><Relationship Id="rId1" Type="http://schemas.openxmlformats.org/officeDocument/2006/relationships/slideLayout" Target="../slideLayouts/slideLayout369.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29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04.xml"/><Relationship Id="rId1" Type="http://schemas.openxmlformats.org/officeDocument/2006/relationships/slideLayout" Target="../slideLayouts/slideLayout203.xml"/></Relationships>
</file>

<file path=ppt/slides/_rels/slide2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5.xml"/><Relationship Id="rId1" Type="http://schemas.openxmlformats.org/officeDocument/2006/relationships/slideLayout" Target="../slideLayouts/slideLayout203.xml"/></Relationships>
</file>

<file path=ppt/slides/_rels/slide295.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203.xml"/></Relationships>
</file>

<file path=ppt/slides/_rels/slide2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03.xml"/></Relationships>
</file>

<file path=ppt/slides/_rels/slide29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07.xml"/><Relationship Id="rId1" Type="http://schemas.openxmlformats.org/officeDocument/2006/relationships/slideLayout" Target="../slideLayouts/slideLayout203.xml"/></Relationships>
</file>

<file path=ppt/slides/_rels/slide299.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08.xml"/><Relationship Id="rId1" Type="http://schemas.openxmlformats.org/officeDocument/2006/relationships/slideLayout" Target="../slideLayouts/slideLayout203.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80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86.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0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09.xml"/><Relationship Id="rId1" Type="http://schemas.openxmlformats.org/officeDocument/2006/relationships/slideLayout" Target="../slideLayouts/slideLayout91.xml"/><Relationship Id="rId4" Type="http://schemas.openxmlformats.org/officeDocument/2006/relationships/image" Target="../media/image264.png"/></Relationships>
</file>

<file path=ppt/slides/_rels/slide302.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325.xml"/></Relationships>
</file>

<file path=ppt/slides/_rels/slide304.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325.xml"/></Relationships>
</file>

<file path=ppt/slides/_rels/slide305.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325.xml"/></Relationships>
</file>

<file path=ppt/slides/_rels/slide306.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325.xml"/></Relationships>
</file>

<file path=ppt/slides/_rels/slide307.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325.xml"/></Relationships>
</file>

<file path=ppt/slides/_rels/slide308.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325.xml"/></Relationships>
</file>

<file path=ppt/slides/_rels/slide309.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32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86.xml"/></Relationships>
</file>

<file path=ppt/slides/_rels/slide310.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325.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62.xml"/></Relationships>
</file>

<file path=ppt/slides/_rels/slide312.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12.xml"/><Relationship Id="rId1" Type="http://schemas.openxmlformats.org/officeDocument/2006/relationships/slideLayout" Target="../slideLayouts/slideLayout45.xml"/><Relationship Id="rId4" Type="http://schemas.openxmlformats.org/officeDocument/2006/relationships/image" Target="../media/image264.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8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8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86.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60.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90.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0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3.xml"/><Relationship Id="rId1" Type="http://schemas.openxmlformats.org/officeDocument/2006/relationships/themeOverride" Target="../theme/themeOverride2.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3.xml"/><Relationship Id="rId1" Type="http://schemas.openxmlformats.org/officeDocument/2006/relationships/themeOverride" Target="../theme/themeOverr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1.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6.jpeg"/><Relationship Id="rId1" Type="http://schemas.openxmlformats.org/officeDocument/2006/relationships/slideLayout" Target="../slideLayouts/slideLayout124.xm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30.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88.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130.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30.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130.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130.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130.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130.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130.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89.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130.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30.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7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5.jpeg"/><Relationship Id="rId1" Type="http://schemas.openxmlformats.org/officeDocument/2006/relationships/slideLayout" Target="../slideLayouts/slideLayout124.xml"/><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313.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313.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313.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313.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3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88.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313.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313.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313.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313.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313.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313.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313.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313.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313.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31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91.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313.xml"/></Relationships>
</file>

<file path=ppt/slides/_rels/slide9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05.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05.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05.xml"/></Relationships>
</file>

<file path=ppt/slides/_rels/slide9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4.jpeg"/><Relationship Id="rId1" Type="http://schemas.openxmlformats.org/officeDocument/2006/relationships/slideLayout" Target="../slideLayouts/slideLayout124.xml"/><Relationship Id="rId4" Type="http://schemas.openxmlformats.org/officeDocument/2006/relationships/image" Target="../media/image76.jpeg"/></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5.xml"/><Relationship Id="rId1" Type="http://schemas.openxmlformats.org/officeDocument/2006/relationships/slideLayout" Target="../slideLayouts/slideLayout833.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833.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833.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83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rtl="1" eaLnBrk="1" hangingPunct="1">
              <a:defRPr/>
            </a:pPr>
            <a:r>
              <a:rPr lang="ar-SA" sz="8000" dirty="0">
                <a:ea typeface="ＭＳ Ｐゴシック" charset="0"/>
                <a:cs typeface="Arial" panose="020B0604020202020204" pitchFamily="34" charset="0"/>
              </a:rPr>
              <a:t>مرقس</a:t>
            </a:r>
            <a:r>
              <a:rPr lang="en-US" sz="8000" dirty="0">
                <a:ea typeface="ＭＳ Ｐゴシック" charset="0"/>
                <a:cs typeface="Arial" panose="020B0604020202020204" pitchFamily="34" charset="0"/>
              </a:rPr>
              <a:t> </a:t>
            </a:r>
            <a:r>
              <a:rPr lang="ar-SA" sz="8000" dirty="0">
                <a:ea typeface="ＭＳ Ｐゴシック" charset="0"/>
                <a:cs typeface="Arial" panose="020B0604020202020204" pitchFamily="34" charset="0"/>
              </a:rPr>
              <a:t>٩-١٦</a:t>
            </a:r>
            <a:r>
              <a:rPr lang="en-US" sz="8000" dirty="0">
                <a:ea typeface="ＭＳ Ｐゴシック" charset="0"/>
                <a:cs typeface="Arial" panose="020B0604020202020204" pitchFamily="34" charset="0"/>
              </a:rPr>
              <a:t> </a:t>
            </a:r>
            <a:endParaRPr lang="en-US" sz="8000" dirty="0">
              <a:effectLst>
                <a:outerShdw blurRad="38100" dist="38100" dir="2700000" algn="tl">
                  <a:srgbClr val="FFFFFF"/>
                </a:outerShdw>
              </a:effectLst>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91766A34-4A1B-4340-A40F-829FDEC743C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فالتفت لأنظر الصوت الذي تكلم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مناير من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المناير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شبه ابن إنسان متسربلاً بثوب إلى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ومتمنطقاً عند ثدييه بمنطقة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من ذهب 14 وأما رأسه وشعره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فأبيضان كالصوف الأبيض كالثلج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وعيناه كلهيب نار 15 ورجلاه شبه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النحاس النقي كأنهما محميتان في أتون وصوته كصوت مياه كثيرة</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07721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 ومعه في يده اليمنى سبعة كواكب وسيف ماضٍ                    ذو حدين يخرج من فمه ووجهه كالشمس وهي تضيء في قوتها</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7FD47F0-49D0-D9EB-BC36-259BE94D9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8E23095-167E-91D5-AAB9-25D8A369D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75262D25-50D5-40DB-08F2-5933C1B6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normAutofit fontScale="90000"/>
          </a:bodyPr>
          <a:lstStyle/>
          <a:p>
            <a:pPr defTabSz="321311"/>
            <a:r>
              <a:rPr lang="ar-JO"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430031503"/>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281037"/>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3800" b="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rPr>
              <a:t>مزمور</a:t>
            </a:r>
            <a:endParaRPr kumimoji="0" lang="en-SG" sz="166900" b="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i="0" u="none" strike="noStrike" kern="1200" cap="none" spc="0" normalizeH="0" baseline="0" noProof="0" dirty="0">
                  <a:ln>
                    <a:noFill/>
                  </a:ln>
                  <a:solidFill>
                    <a:srgbClr val="006E00"/>
                  </a:solidFill>
                  <a:effectLst/>
                  <a:uLnTx/>
                  <a:uFillTx/>
                  <a:latin typeface="Times New Roman" panose="02020603050405020304" pitchFamily="18" charset="0"/>
                  <a:ea typeface="宋体"/>
                  <a:cs typeface="Times New Roman" panose="02020603050405020304" pitchFamily="18" charset="0"/>
                </a:rPr>
                <a:t>الأحد</a:t>
              </a:r>
              <a:endParaRPr kumimoji="0" lang="en-SG" sz="13800" b="0" i="0" u="none" strike="noStrike" kern="1200" cap="none" spc="0" normalizeH="0" baseline="0" noProof="0" dirty="0">
                <a:ln>
                  <a:noFill/>
                </a:ln>
                <a:solidFill>
                  <a:srgbClr val="006E00"/>
                </a:solidFill>
                <a:effectLst/>
                <a:uLnTx/>
                <a:uFillTx/>
                <a:latin typeface="Times New Roman" panose="02020603050405020304" pitchFamily="18" charset="0"/>
                <a:ea typeface="ＭＳ Ｐゴシック"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dirty="0">
                <a:effectLst>
                  <a:glow rad="127000">
                    <a:schemeClr val="tx1"/>
                  </a:glow>
                </a:effectLst>
                <a:ea typeface="ＭＳ Ｐゴシック" charset="0"/>
              </a:rPr>
              <a:t>أشجار النخيل للعبور</a:t>
            </a:r>
            <a:endParaRPr lang="en-US" sz="6000" dirty="0">
              <a:effectLst>
                <a:glow rad="127000">
                  <a:schemeClr val="tx1"/>
                </a:glow>
              </a:effectLst>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b="1"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b="1"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1"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الشعانين إلى الصليب</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7421355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ما هو الأمر الجيد بخصوص الجمعة العظيمة ؟</a:t>
            </a:r>
            <a:endParaRPr lang="en-US" dirty="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 ؟</a:t>
            </a:r>
            <a:endParaRPr lang="en-US" dirty="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dirty="0">
                <a:solidFill>
                  <a:schemeClr val="tx1"/>
                </a:solidFill>
                <a:effectLst/>
                <a:ea typeface="ＭＳ Ｐゴシック" charset="0"/>
                <a:cs typeface="Arial" panose="020B0604020202020204" pitchFamily="34" charset="0"/>
              </a:rPr>
              <a:t>أسبوع</a:t>
            </a:r>
            <a:br>
              <a:rPr lang="ar-JO" sz="3600" dirty="0">
                <a:solidFill>
                  <a:schemeClr val="tx1"/>
                </a:solidFill>
                <a:effectLst/>
                <a:ea typeface="ＭＳ Ｐゴシック" charset="0"/>
                <a:cs typeface="Arial" panose="020B0604020202020204" pitchFamily="34" charset="0"/>
              </a:rPr>
            </a:br>
            <a:r>
              <a:rPr lang="ar-JO" sz="3600" dirty="0">
                <a:solidFill>
                  <a:schemeClr val="tx1"/>
                </a:solidFill>
                <a:effectLst/>
                <a:ea typeface="ＭＳ Ｐゴシック" charset="0"/>
                <a:cs typeface="Arial" panose="020B0604020202020204" pitchFamily="34" charset="0"/>
              </a:rPr>
              <a:t>الآلام</a:t>
            </a:r>
            <a:endParaRPr lang="en-US" sz="4000" dirty="0">
              <a:solidFill>
                <a:schemeClr val="tx1"/>
              </a:solidFill>
              <a:effectLst/>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1"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1"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15" y="239"/>
              <a:ext cx="515"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5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1"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12</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PalmSunday-Back1.jpg">
            <a:extLst>
              <a:ext uri="{FF2B5EF4-FFF2-40B4-BE49-F238E27FC236}">
                <a16:creationId xmlns:a16="http://schemas.microsoft.com/office/drawing/2014/main" id="{7BE17216-CAA7-46E5-8D34-55F681E706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ذ. تعليمات عند الخزانة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149</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مرقس 12: 41-44، لوقا 21: 1-4</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يباين المسيح ما بين الممارسات المنافقة غير الأمينة للفريسيين مع الإلتزام الضحي لأرملة فقيرة ليظهر أنها كانت تلميذة حقيقية ستدخل الملكوت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85416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50D1A243-B1A8-0A66-9E81-C62EBF8D3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CDC747-20CE-FA59-5A1E-EBAB74FEC623}"/>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6474749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9F4AE7-5528-F5DF-1457-330822B53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87"/>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DDACAFB-0CDC-5960-C407-2981FF3024B7}"/>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1044850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D13A462-3502-D5BB-6A72-AD2F1DECA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1474"/>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E3C406D-D48E-3CC7-8AB2-0E55425E947B}"/>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974886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فلسن الأرملة</a:t>
            </a:r>
            <a:endParaRPr lang="en-US" b="1" dirty="0">
              <a:solidFill>
                <a:schemeClr val="bg1"/>
              </a:solidFill>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2CC125BF-8829-6906-F0EB-05BF9E792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9887"/>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E08C60-7EEA-9951-24DD-7703E9EC6ECA}"/>
              </a:ext>
            </a:extLst>
          </p:cNvPr>
          <p:cNvSpPr>
            <a:spLocks noChangeArrowheads="1"/>
          </p:cNvSpPr>
          <p:nvPr/>
        </p:nvSpPr>
        <p:spPr bwMode="auto">
          <a:xfrm>
            <a:off x="0" y="609329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مرقس ١٢: ٤١-٤٤؛ لوقا ٢١: ١-٤</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7587790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696E-5C61-0BDC-A0C9-E34B81279672}"/>
              </a:ext>
            </a:extLst>
          </p:cNvPr>
          <p:cNvSpPr>
            <a:spLocks noGrp="1"/>
          </p:cNvSpPr>
          <p:nvPr>
            <p:ph type="title"/>
          </p:nvPr>
        </p:nvSpPr>
        <p:spPr>
          <a:xfrm>
            <a:off x="0" y="45813"/>
            <a:ext cx="9144000" cy="854074"/>
          </a:xfrm>
        </p:spPr>
        <p:txBody>
          <a:bodyPr>
            <a:normAutofit/>
          </a:bodyPr>
          <a:lstStyle/>
          <a:p>
            <a:pPr algn="ctr"/>
            <a:r>
              <a:rPr lang="ar-SA" b="1" dirty="0">
                <a:solidFill>
                  <a:schemeClr val="bg1"/>
                </a:solidFill>
                <a:latin typeface="Arial" panose="020B0604020202020204" pitchFamily="34" charset="0"/>
                <a:cs typeface="Arial" panose="020B0604020202020204" pitchFamily="34" charset="0"/>
              </a:rPr>
              <a:t>ماذا في يدك؟</a:t>
            </a:r>
            <a:endParaRPr lang="en-US"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27BED78-07F2-BE5E-C0FF-55A9708095B0}"/>
              </a:ext>
            </a:extLst>
          </p:cNvPr>
          <p:cNvSpPr>
            <a:spLocks noChangeArrowheads="1"/>
          </p:cNvSpPr>
          <p:nvPr/>
        </p:nvSpPr>
        <p:spPr bwMode="auto">
          <a:xfrm>
            <a:off x="0" y="6292056"/>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Mark 12:41-44; Luke 21:1-4</a:t>
            </a:r>
          </a:p>
        </p:txBody>
      </p:sp>
      <p:pic>
        <p:nvPicPr>
          <p:cNvPr id="1032" name="Picture 8">
            <a:extLst>
              <a:ext uri="{FF2B5EF4-FFF2-40B4-BE49-F238E27FC236}">
                <a16:creationId xmlns:a16="http://schemas.microsoft.com/office/drawing/2014/main" id="{F86ED694-00E6-E498-571E-BC4386845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8112"/>
            <a:ext cx="9144000" cy="593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338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ar-JO" altLang="en-US" dirty="0">
                <a:solidFill>
                  <a:srgbClr val="FFFFFF"/>
                </a:solidFill>
                <a:ea typeface="ＭＳ Ｐゴシック" panose="020B0600070205080204" pitchFamily="34" charset="-128"/>
                <a:cs typeface="Arial" panose="020B0604020202020204" pitchFamily="34" charset="0"/>
              </a:rPr>
              <a:t>ما هو الأكثر أهمية؟</a:t>
            </a:r>
            <a:endParaRPr lang="en-US" altLang="en-US" dirty="0">
              <a:solidFill>
                <a:srgbClr val="FFFFFF"/>
              </a:solidFill>
              <a:ea typeface="ＭＳ Ｐゴシック" panose="020B0600070205080204" pitchFamily="34" charset="-128"/>
              <a:cs typeface="Arial" panose="020B060402020202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br>
              <a:rPr lang="en-US"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الأمر الأكثر أهمية </a:t>
            </a:r>
            <a:br>
              <a:rPr lang="ar-JO"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هو أن تستمتع بحياتك </a:t>
            </a:r>
            <a:br>
              <a:rPr lang="ar-JO" sz="3600" dirty="0">
                <a:solidFill>
                  <a:schemeClr val="tx2"/>
                </a:solidFill>
                <a:effectLst>
                  <a:glow rad="127000">
                    <a:schemeClr val="bg1"/>
                  </a:glow>
                </a:effectLst>
                <a:ea typeface="ＭＳ Ｐゴシック" charset="0"/>
              </a:rPr>
            </a:br>
            <a:r>
              <a:rPr lang="ar-JO" sz="3600" dirty="0">
                <a:solidFill>
                  <a:schemeClr val="tx2"/>
                </a:solidFill>
                <a:effectLst>
                  <a:glow rad="127000">
                    <a:schemeClr val="bg1"/>
                  </a:glow>
                </a:effectLst>
                <a:ea typeface="ＭＳ Ｐゴシック" charset="0"/>
              </a:rPr>
              <a:t>هذا كل ما يهم</a:t>
            </a:r>
            <a:br>
              <a:rPr lang="en-US" sz="3600" dirty="0">
                <a:solidFill>
                  <a:schemeClr val="tx2"/>
                </a:solidFill>
                <a:effectLst>
                  <a:glow rad="127000">
                    <a:schemeClr val="bg1"/>
                  </a:glow>
                </a:effectLst>
                <a:ea typeface="ＭＳ Ｐゴシック" charset="0"/>
              </a:rPr>
            </a:br>
            <a:br>
              <a:rPr lang="en-US" sz="3600" dirty="0">
                <a:solidFill>
                  <a:schemeClr val="tx2"/>
                </a:solidFill>
                <a:effectLst>
                  <a:glow rad="127000">
                    <a:schemeClr val="bg1"/>
                  </a:glow>
                </a:effectLst>
                <a:ea typeface="ＭＳ Ｐゴシック" charset="0"/>
              </a:rPr>
            </a:br>
            <a:r>
              <a:rPr lang="en-US" sz="3600" dirty="0">
                <a:solidFill>
                  <a:schemeClr val="tx2"/>
                </a:solidFill>
                <a:effectLst>
                  <a:glow rad="127000">
                    <a:schemeClr val="bg1"/>
                  </a:glow>
                </a:effectLst>
                <a:ea typeface="ＭＳ Ｐゴシック" charset="0"/>
              </a:rPr>
              <a:t>—</a:t>
            </a:r>
            <a:r>
              <a:rPr lang="ar-JO" sz="3600" dirty="0">
                <a:solidFill>
                  <a:schemeClr val="tx2"/>
                </a:solidFill>
                <a:effectLst>
                  <a:glow rad="127000">
                    <a:schemeClr val="bg1"/>
                  </a:glow>
                </a:effectLst>
                <a:ea typeface="ＭＳ Ｐゴシック" charset="0"/>
              </a:rPr>
              <a:t> أودري هيبورن </a:t>
            </a:r>
            <a:r>
              <a:rPr lang="en-US" sz="3600" dirty="0">
                <a:solidFill>
                  <a:schemeClr val="tx2"/>
                </a:solidFill>
                <a:effectLst>
                  <a:glow rad="127000">
                    <a:schemeClr val="bg1"/>
                  </a:glow>
                </a:effectLst>
                <a:ea typeface="ＭＳ Ｐゴシック" charset="0"/>
              </a:rPr>
              <a:t>—</a:t>
            </a:r>
          </a:p>
        </p:txBody>
      </p:sp>
    </p:spTree>
    <p:extLst>
      <p:ext uri="{BB962C8B-B14F-4D97-AF65-F5344CB8AC3E}">
        <p14:creationId xmlns:p14="http://schemas.microsoft.com/office/powerpoint/2010/main" val="170465745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dirty="0">
                <a:effectLst>
                  <a:glow rad="127000">
                    <a:schemeClr val="tx1"/>
                  </a:glow>
                </a:effectLst>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السعادة هي الأمر الأكثر أهمية في العالم وبدونها تعيش حياة الإكتئاب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مارلين مونرو </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47913788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ar-JO"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 ؟</a:t>
            </a:r>
            <a:endParaRPr lang="en-US"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endParaRP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algn="r" eaLnBrk="1" hangingPunct="1">
              <a:buFontTx/>
              <a:buNone/>
            </a:pPr>
            <a:r>
              <a:rPr lang="ar-JO" altLang="en-US" dirty="0">
                <a:solidFill>
                  <a:srgbClr val="FFFFFF"/>
                </a:solidFill>
                <a:ea typeface="ＭＳ Ｐゴシック" panose="020B0600070205080204" pitchFamily="34" charset="-128"/>
                <a:cs typeface="Arial" panose="020B0604020202020204" pitchFamily="34" charset="0"/>
              </a:rPr>
              <a:t>مرقس 12: 29-31 ... فأجابه يسوع إن أول كل الوصايا هي اسمع يا إسرائيل الرب إلهنا رب واحد 30 </a:t>
            </a:r>
            <a:r>
              <a:rPr lang="ar-JO" altLang="en-US" dirty="0">
                <a:solidFill>
                  <a:srgbClr val="FFFF00"/>
                </a:solidFill>
                <a:ea typeface="ＭＳ Ｐゴシック" panose="020B0600070205080204" pitchFamily="34" charset="-128"/>
                <a:cs typeface="Arial" panose="020B0604020202020204" pitchFamily="34" charset="0"/>
              </a:rPr>
              <a:t>وتحب الرب إلهك </a:t>
            </a:r>
            <a:r>
              <a:rPr lang="ar-JO" altLang="en-US" dirty="0">
                <a:solidFill>
                  <a:srgbClr val="FFFFFF"/>
                </a:solidFill>
                <a:ea typeface="ＭＳ Ｐゴシック" panose="020B0600070205080204" pitchFamily="34" charset="-128"/>
                <a:cs typeface="Arial" panose="020B0604020202020204" pitchFamily="34" charset="0"/>
              </a:rPr>
              <a:t>من كل قلبك ومن كل نفسك ومن كل فكرك ومن كل قدرتك هذه هي الوصية الأولى </a:t>
            </a:r>
            <a:endParaRPr lang="en-US" altLang="en-US" dirty="0">
              <a:solidFill>
                <a:srgbClr val="FFFFFF"/>
              </a:solidFill>
              <a:ea typeface="ＭＳ Ｐゴシック" panose="020B0600070205080204" pitchFamily="34" charset="-128"/>
              <a:cs typeface="Arial" panose="020B0604020202020204" pitchFamily="34" charset="0"/>
            </a:endParaRP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3717032"/>
            <a:ext cx="8839200" cy="336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lang="ar-JO" altLang="en-US" sz="3200" b="1" dirty="0">
                <a:solidFill>
                  <a:srgbClr val="FFFFFF"/>
                </a:solidFill>
                <a:cs typeface="Arial" panose="020B0604020202020204" pitchFamily="34" charset="0"/>
              </a:rPr>
              <a:t>31 وثانية مثلها هي </a:t>
            </a:r>
            <a:r>
              <a:rPr lang="ar-JO" altLang="en-US" sz="3200" b="1" dirty="0">
                <a:solidFill>
                  <a:srgbClr val="FFFF00"/>
                </a:solidFill>
                <a:cs typeface="Arial" panose="020B0604020202020204" pitchFamily="34" charset="0"/>
              </a:rPr>
              <a:t>تحب قريبك </a:t>
            </a:r>
            <a:r>
              <a:rPr lang="ar-JO" altLang="en-US" sz="3200" b="1" dirty="0">
                <a:solidFill>
                  <a:srgbClr val="FFFFFF"/>
                </a:solidFill>
                <a:cs typeface="Arial" panose="020B0604020202020204" pitchFamily="34" charset="0"/>
              </a:rPr>
              <a:t>كنفسك ليس وصية أخرى أعظم من هاتين</a:t>
            </a:r>
            <a:endParaRPr kumimoji="0" lang="en-US" altLang="en-US" sz="32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endParaRP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13</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1218853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14</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3395743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rPr>
              <a:t>مكسور ومنسكب</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تم إهمال يسوع</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يؤديها ستيف جرين</a:t>
            </a:r>
            <a:endParaRPr kumimoji="0" lang="en-US" sz="36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1"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576211"/>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صور</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a:t>
              </a:r>
              <a:r>
                <a:rPr kumimoji="0" lang="ar-JO" altLang="zh-CN" sz="4000" b="1"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rPr>
                <a:t>كتابية</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مجانية</a:t>
              </a:r>
              <a:endParaRPr kumimoji="0" lang="en-GB" sz="72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12:1-11</a:t>
            </a:r>
          </a:p>
        </p:txBody>
      </p:sp>
      <p:sp>
        <p:nvSpPr>
          <p:cNvPr id="2" name="Rectangle 1">
            <a:extLst>
              <a:ext uri="{FF2B5EF4-FFF2-40B4-BE49-F238E27FC236}">
                <a16:creationId xmlns:a16="http://schemas.microsoft.com/office/drawing/2014/main" id="{F83D81B2-6337-5E06-3772-E4270EBF218F}"/>
              </a:ext>
            </a:extLst>
          </p:cNvPr>
          <p:cNvSpPr/>
          <p:nvPr/>
        </p:nvSpPr>
        <p:spPr bwMode="auto">
          <a:xfrm>
            <a:off x="1576353" y="426362"/>
            <a:ext cx="1184681" cy="1393937"/>
          </a:xfrm>
          <a:prstGeom prst="rect">
            <a:avLst/>
          </a:prstGeom>
          <a:solidFill>
            <a:srgbClr val="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صور  </a:t>
            </a:r>
            <a:r>
              <a:rPr kumimoji="0" lang="ar-JO" sz="2800" b="1" u="none" strike="noStrike" kern="0" cap="none" spc="0" normalizeH="0" baseline="0" noProof="0" dirty="0">
                <a:ln>
                  <a:noFill/>
                </a:ln>
                <a:solidFill>
                  <a:srgbClr val="00B0F0"/>
                </a:solidFill>
                <a:effectLst/>
                <a:uLnTx/>
                <a:uFillTx/>
                <a:latin typeface="Arial" panose="020B0604020202020204" pitchFamily="34" charset="0"/>
                <a:ea typeface="ＭＳ Ｐゴシック" pitchFamily="-112" charset="-128"/>
                <a:cs typeface="Arial" panose="020B0604020202020204" pitchFamily="34" charset="0"/>
              </a:rPr>
              <a:t>كتابية </a:t>
            </a:r>
            <a:r>
              <a:rPr kumimoji="0" lang="ar-JO" sz="2800" b="1"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مجانية</a:t>
            </a:r>
            <a:endParaRPr kumimoji="0" lang="en-US" sz="2800" b="1"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854370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مظال لك واحدة ولموسى واحدة ولإيليا واحدة      6 لأنه لم يكن يعلم ما يتكلم به </a:t>
            </a:r>
            <a:r>
              <a:rPr kumimoji="0" lang="ar-JO" sz="3200" b="1"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إذ كانوا مرتعبين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1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7595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132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34607138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 متجاهلاً الإزدراء</a:t>
            </a:r>
            <a:endParaRPr lang="en-US" dirty="0"/>
          </a:p>
        </p:txBody>
      </p:sp>
    </p:spTree>
    <p:extLst>
      <p:ext uri="{BB962C8B-B14F-4D97-AF65-F5344CB8AC3E}">
        <p14:creationId xmlns:p14="http://schemas.microsoft.com/office/powerpoint/2010/main" val="38769922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 ملأ العطر كل الغرفة. </a:t>
            </a:r>
            <a:endParaRPr lang="en-US" dirty="0"/>
          </a:p>
        </p:txBody>
      </p:sp>
    </p:spTree>
    <p:extLst>
      <p:ext uri="{BB962C8B-B14F-4D97-AF65-F5344CB8AC3E}">
        <p14:creationId xmlns:p14="http://schemas.microsoft.com/office/powerpoint/2010/main" val="1669195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dirty="0"/>
          </a:p>
        </p:txBody>
      </p:sp>
    </p:spTree>
    <p:extLst>
      <p:ext uri="{BB962C8B-B14F-4D97-AF65-F5344CB8AC3E}">
        <p14:creationId xmlns:p14="http://schemas.microsoft.com/office/powerpoint/2010/main" val="20891947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أغلى كنز في الحياة سدد عليك</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12868651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في التخلي الحلو ، اسمحوا لي أن أتسرب من أجلك</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6812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العظيم والمخوف</a:t>
            </a:r>
            <a:r>
              <a:rPr kumimoji="0" lang="ar-JO"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6 </a:t>
            </a:r>
            <a:r>
              <a:rPr kumimoji="0" lang="ar-SA" altLang="ja-JP" sz="32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فيرد قلب الآباء على الأبناء وقلب الأبناء على آبائهم. لئلا آتي وأضرب الأرض بلعن.</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 لقد كنت كنز الله الثمين ،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أُرسِلَتْ هنا لتظهر لي محبة الآب ، فقط من أجل المحبة التي تمت</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40692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أنت لم تدخر أي نفقات في عفوتي استهلكت وضيعت من أجلي</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184968899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 يا يسوع</a:t>
            </a:r>
            <a:endParaRPr lang="en-US" dirty="0"/>
          </a:p>
        </p:txBody>
      </p:sp>
    </p:spTree>
    <p:extLst>
      <p:ext uri="{BB962C8B-B14F-4D97-AF65-F5344CB8AC3E}">
        <p14:creationId xmlns:p14="http://schemas.microsoft.com/office/powerpoint/2010/main" val="40318459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dirty="0"/>
          </a:p>
        </p:txBody>
      </p:sp>
    </p:spTree>
    <p:extLst>
      <p:ext uri="{BB962C8B-B14F-4D97-AF65-F5344CB8AC3E}">
        <p14:creationId xmlns:p14="http://schemas.microsoft.com/office/powerpoint/2010/main" val="22156904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prstClr val="black"/>
                  </a:glow>
                </a:effectLst>
                <a:uLnTx/>
                <a:uFillTx/>
                <a:ea typeface="ＭＳ Ｐゴシック" charset="0"/>
              </a:rPr>
              <a:t>في هجر جميل ، يا رب ، لقد تم إراحتك واستهلكت من أجلي</a:t>
            </a:r>
            <a:endParaRPr kumimoji="0" lang="en-US" sz="3600" u="none" strike="noStrike" kern="1200" cap="none" spc="0" normalizeH="0" baseline="0" noProof="0" dirty="0">
              <a:ln>
                <a:noFill/>
              </a:ln>
              <a:solidFill>
                <a:srgbClr val="FFFFFF"/>
              </a:solidFill>
              <a:effectLst>
                <a:glow rad="127000">
                  <a:prstClr val="black"/>
                </a:glow>
              </a:effectLst>
              <a:uLnTx/>
              <a:uFillTx/>
              <a:ea typeface="ＭＳ Ｐゴシック" charset="0"/>
            </a:endParaRPr>
          </a:p>
        </p:txBody>
      </p:sp>
    </p:spTree>
    <p:extLst>
      <p:ext uri="{BB962C8B-B14F-4D97-AF65-F5344CB8AC3E}">
        <p14:creationId xmlns:p14="http://schemas.microsoft.com/office/powerpoint/2010/main" val="5234728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 اسمحوا لي أن ينسكب من أجل اليك</a:t>
            </a:r>
            <a:endParaRPr lang="en-US" dirty="0"/>
          </a:p>
        </p:txBody>
      </p:sp>
    </p:spTree>
    <p:extLst>
      <p:ext uri="{BB962C8B-B14F-4D97-AF65-F5344CB8AC3E}">
        <p14:creationId xmlns:p14="http://schemas.microsoft.com/office/powerpoint/2010/main" val="3371191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4000" b="1" spc="-120" dirty="0">
                <a:latin typeface="Arial" panose="020B0604020202020204" pitchFamily="34" charset="0"/>
                <a:ea typeface="ＭＳ Ｐゴシック"/>
                <a:cs typeface="Arial" panose="020B0604020202020204" pitchFamily="34" charset="0"/>
              </a:rPr>
              <a:t>الصور مقدمة من </a:t>
            </a:r>
            <a:r>
              <a:rPr lang="en-US" sz="4000" b="1" spc="-120" dirty="0">
                <a:latin typeface="Arial" panose="020B0604020202020204" pitchFamily="34" charset="0"/>
                <a:ea typeface="ＭＳ Ｐゴシック"/>
                <a:cs typeface="Arial" panose="020B0604020202020204" pitchFamily="34" charset="0"/>
              </a:rPr>
              <a:t> Big Book Media</a:t>
            </a:r>
            <a:br>
              <a:rPr lang="en-US" sz="4000" b="1" spc="-120" dirty="0">
                <a:latin typeface="Arial" panose="020B0604020202020204" pitchFamily="34" charset="0"/>
                <a:ea typeface="ＭＳ Ｐゴシック"/>
                <a:cs typeface="Arial" panose="020B0604020202020204" pitchFamily="34" charset="0"/>
              </a:rPr>
            </a:br>
            <a:r>
              <a:rPr lang="en-US" sz="4000" b="1" spc="-120" dirty="0">
                <a:latin typeface="Arial" panose="020B0604020202020204" pitchFamily="34" charset="0"/>
                <a:ea typeface="ＭＳ Ｐゴシック"/>
                <a:cs typeface="Arial" panose="020B0604020202020204" pitchFamily="34" charset="0"/>
              </a:rPr>
              <a:t>© </a:t>
            </a:r>
            <a:r>
              <a:rPr lang="ar-JO" sz="4000" b="1" spc="-120" dirty="0">
                <a:latin typeface="Arial" panose="020B0604020202020204" pitchFamily="34" charset="0"/>
                <a:ea typeface="ＭＳ Ｐゴシック"/>
                <a:cs typeface="Arial" panose="020B0604020202020204" pitchFamily="34" charset="0"/>
              </a:rPr>
              <a:t>جميع الحقوق محفوظة</a:t>
            </a:r>
            <a:endParaRPr lang="en-US" sz="4000" b="1" spc="-120" dirty="0">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panose="020B0604020202020204" pitchFamily="34" charset="0"/>
                <a:ea typeface="宋体"/>
                <a:cs typeface="Arial" panose="020B0604020202020204" pitchFamily="34" charset="0"/>
              </a:rPr>
              <a:t>BIG BOOK MEDIA</a:t>
            </a:r>
            <a:endParaRPr lang="en-GB" sz="8800" b="1" dirty="0">
              <a:solidFill>
                <a:prstClr val="black">
                  <a:lumMod val="75000"/>
                  <a:lumOff val="25000"/>
                </a:prstClr>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JO" sz="3200" b="1" kern="0" dirty="0">
                <a:solidFill>
                  <a:srgbClr val="000000"/>
                </a:solidFill>
                <a:latin typeface="Calibri"/>
                <a:ea typeface="ＭＳ Ｐゴシック"/>
                <a:cs typeface="DejaVu Sans"/>
              </a:rPr>
              <a:t>استخدمت بإذن</a:t>
            </a:r>
            <a:endParaRPr lang="en-US" sz="3200" b="1" kern="0" dirty="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762263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499244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rPr>
              <a:t>هل كانت مريم المجدليَّة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هي المرأة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حاملة قارورة الطيب؟</a:t>
            </a:r>
            <a:endParaRPr lang="en-US" dirty="0">
              <a:effectLst>
                <a:outerShdw blurRad="50800" dist="63500" dir="2700000" algn="tl" rotWithShape="0">
                  <a:srgbClr val="000000">
                    <a:alpha val="85000"/>
                  </a:srgbClr>
                </a:outerShdw>
              </a:effectLst>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بكل وضوح</a:t>
            </a:r>
            <a:endParaRPr kumimoji="0" lang="en-US"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4945"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المقدَّسة</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817031"/>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كتاب </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0767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rPr>
              <a:t>656</a:t>
            </a: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يوحنا ١٢ حدث</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235468" y="5638800"/>
            <a:ext cx="3799105"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4493895" y="4165600"/>
            <a:ext cx="2529527"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النصر١٢:١٢ - ٢٠</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54860" y="2692400"/>
            <a:ext cx="1711995" cy="9539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rPr>
              <a:t>ملخص عدم الإيمان ١٢: ٣٧-٥٠</a:t>
            </a:r>
            <a:endParaRPr kumimoji="0" lang="en-US" sz="2800" b="1"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cs typeface="Arial" panose="020B0604020202020204" pitchFamily="34" charset="0"/>
              </a:rPr>
              <a:t>لم يكن هذا مثل لوقا ٧: ٣٦-٥٠ مع يسوع والمرأة الخاطئة</a:t>
            </a:r>
            <a:endParaRPr lang="en-US" sz="2800" kern="1200" dirty="0">
              <a:solidFill>
                <a:srgbClr val="FFFFCC"/>
              </a:solidFill>
              <a:cs typeface="Arial" panose="020B0604020202020204" pitchFamily="34" charset="0"/>
            </a:endParaRPr>
          </a:p>
        </p:txBody>
      </p:sp>
    </p:spTree>
    <p:extLst>
      <p:ext uri="{BB962C8B-B14F-4D97-AF65-F5344CB8AC3E}">
        <p14:creationId xmlns:p14="http://schemas.microsoft.com/office/powerpoint/2010/main" val="126982434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 يسوع</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 مسح رأس و قدمي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3. تنشيف قدميه بشعرها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6. في بيت</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97646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٣٦ - ٥٠</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البكاء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٤٨)</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يوحنَّا ١٢: ١ – ١١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خلال أسبوع الآلام</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يلاحظ بكاء</a:t>
            </a:r>
            <a:endPar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للدفن، لا تحتاج المرأة إلى الصفح</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من قبل مريم أخت لعازر في منزل سمعان الأبرص(متى ٢٦: ٦؛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١٢: 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مسحتي يسوع</a:t>
            </a:r>
            <a:endParaRPr lang="en-US"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8893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755B16-DB95-1AD0-B802-D87FAD86573F}"/>
              </a:ext>
            </a:extLst>
          </p:cNvPr>
          <p:cNvSpPr txBox="1"/>
          <p:nvPr/>
        </p:nvSpPr>
        <p:spPr>
          <a:xfrm>
            <a:off x="-396552" y="3470067"/>
            <a:ext cx="4050147" cy="2522728"/>
          </a:xfrm>
          <a:prstGeom prst="rect">
            <a:avLst/>
          </a:prstGeom>
          <a:noFill/>
          <a:ln>
            <a:noFill/>
          </a:ln>
        </p:spPr>
        <p:txBody>
          <a:bodyPr lIns="91403" tIns="45702" rIns="91403" bIns="45702"/>
          <a:lstStyle>
            <a:defPPr>
              <a:defRPr lang="en-US"/>
            </a:defPPr>
            <a:lvl1pPr algn="ctr" defTabSz="457200" eaLnBrk="0" hangingPunct="0">
              <a:defRPr sz="3600" b="1">
                <a:solidFill>
                  <a:prstClr val="white"/>
                </a:solidFill>
                <a:effectLst>
                  <a:glow rad="127000">
                    <a:prstClr val="black"/>
                  </a:glow>
                </a:effectLst>
                <a:latin typeface="Arial"/>
                <a:cs typeface="Arial"/>
              </a:defRPr>
            </a:lvl1pPr>
            <a:lvl2pPr algn="ctr" defTabSz="457200" eaLnBrk="0" hangingPunct="0">
              <a:defRPr sz="4400">
                <a:latin typeface="Calibri" charset="0"/>
              </a:defRPr>
            </a:lvl2pPr>
            <a:lvl3pPr algn="ctr" defTabSz="457200" eaLnBrk="0" hangingPunct="0">
              <a:defRPr sz="4400">
                <a:latin typeface="Calibri" charset="0"/>
              </a:defRPr>
            </a:lvl3pPr>
            <a:lvl4pPr algn="ctr" defTabSz="457200" eaLnBrk="0" hangingPunct="0">
              <a:defRPr sz="4400">
                <a:latin typeface="Calibri" charset="0"/>
              </a:defRPr>
            </a:lvl4pPr>
            <a:lvl5pPr algn="ctr" defTabSz="457200" eaLnBrk="0" hangingPunct="0">
              <a:defRPr sz="4400">
                <a:latin typeface="Calibri" charset="0"/>
              </a:defRPr>
            </a:lvl5pPr>
            <a:lvl6pPr marL="457200" algn="ctr" defTabSz="457200" fontAlgn="base">
              <a:spcBef>
                <a:spcPct val="0"/>
              </a:spcBef>
              <a:spcAft>
                <a:spcPct val="0"/>
              </a:spcAft>
              <a:defRPr sz="4400">
                <a:latin typeface="Calibri" charset="0"/>
              </a:defRPr>
            </a:lvl6pPr>
            <a:lvl7pPr marL="914400" algn="ctr" defTabSz="457200" fontAlgn="base">
              <a:spcBef>
                <a:spcPct val="0"/>
              </a:spcBef>
              <a:spcAft>
                <a:spcPct val="0"/>
              </a:spcAft>
              <a:defRPr sz="4400">
                <a:latin typeface="Calibri" charset="0"/>
              </a:defRPr>
            </a:lvl7pPr>
            <a:lvl8pPr marL="1371600" algn="ctr" defTabSz="457200" fontAlgn="base">
              <a:spcBef>
                <a:spcPct val="0"/>
              </a:spcBef>
              <a:spcAft>
                <a:spcPct val="0"/>
              </a:spcAft>
              <a:defRPr sz="4400">
                <a:latin typeface="Calibri" charset="0"/>
              </a:defRPr>
            </a:lvl8pPr>
            <a:lvl9pPr marL="1828800" algn="ctr" defTabSz="457200" fontAlgn="base">
              <a:spcBef>
                <a:spcPct val="0"/>
              </a:spcBef>
              <a:spcAft>
                <a:spcPct val="0"/>
              </a:spcAft>
              <a:defRPr sz="4400">
                <a:latin typeface="Calibri"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متَّى 26: 17-35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مرقس 14: 12-31</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لوقا 22: 7-38</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يوحنا 13: 18-38</a:t>
            </a:r>
          </a:p>
        </p:txBody>
      </p:sp>
      <p:grpSp>
        <p:nvGrpSpPr>
          <p:cNvPr id="5" name="Group 4">
            <a:extLst>
              <a:ext uri="{FF2B5EF4-FFF2-40B4-BE49-F238E27FC236}">
                <a16:creationId xmlns:a16="http://schemas.microsoft.com/office/drawing/2014/main" id="{1D8478BA-3F8B-3685-2865-DEB8B2533BCF}"/>
              </a:ext>
            </a:extLst>
          </p:cNvPr>
          <p:cNvGrpSpPr/>
          <p:nvPr/>
        </p:nvGrpSpPr>
        <p:grpSpPr>
          <a:xfrm>
            <a:off x="6300192" y="320235"/>
            <a:ext cx="2970134" cy="1564800"/>
            <a:chOff x="238313" y="1506508"/>
            <a:chExt cx="2707986" cy="1252451"/>
          </a:xfrm>
        </p:grpSpPr>
        <p:grpSp>
          <p:nvGrpSpPr>
            <p:cNvPr id="6" name="Group 5">
              <a:extLst>
                <a:ext uri="{FF2B5EF4-FFF2-40B4-BE49-F238E27FC236}">
                  <a16:creationId xmlns:a16="http://schemas.microsoft.com/office/drawing/2014/main" id="{87DB68C7-19D9-5306-BABC-7707DB5AFA88}"/>
                </a:ext>
              </a:extLst>
            </p:cNvPr>
            <p:cNvGrpSpPr/>
            <p:nvPr/>
          </p:nvGrpSpPr>
          <p:grpSpPr>
            <a:xfrm>
              <a:off x="238313" y="1506508"/>
              <a:ext cx="2376264" cy="1252451"/>
              <a:chOff x="6444208" y="182050"/>
              <a:chExt cx="2376264" cy="1252451"/>
            </a:xfrm>
          </p:grpSpPr>
          <p:pic>
            <p:nvPicPr>
              <p:cNvPr id="15" name="Picture 1" descr="22_John_Baptist_Prison_JPEG_1024.jpg">
                <a:extLst>
                  <a:ext uri="{FF2B5EF4-FFF2-40B4-BE49-F238E27FC236}">
                    <a16:creationId xmlns:a16="http://schemas.microsoft.com/office/drawing/2014/main" id="{60EAA2F1-D4FA-80AD-56E2-E81D211D026F}"/>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6" name="Rectangle 15">
                <a:extLst>
                  <a:ext uri="{FF2B5EF4-FFF2-40B4-BE49-F238E27FC236}">
                    <a16:creationId xmlns:a16="http://schemas.microsoft.com/office/drawing/2014/main" id="{ABF8C6B6-BF06-67DF-32CB-583DD573EBD8}"/>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7" name="TextBox 6">
              <a:extLst>
                <a:ext uri="{FF2B5EF4-FFF2-40B4-BE49-F238E27FC236}">
                  <a16:creationId xmlns:a16="http://schemas.microsoft.com/office/drawing/2014/main" id="{536D3F8E-4EBC-0EFA-A364-FE62EA697EA3}"/>
                </a:ext>
              </a:extLst>
            </p:cNvPr>
            <p:cNvSpPr txBox="1"/>
            <p:nvPr/>
          </p:nvSpPr>
          <p:spPr>
            <a:xfrm>
              <a:off x="1403648" y="1616478"/>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1"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
        <p:nvSpPr>
          <p:cNvPr id="3" name="TextBox 2">
            <a:extLst>
              <a:ext uri="{FF2B5EF4-FFF2-40B4-BE49-F238E27FC236}">
                <a16:creationId xmlns:a16="http://schemas.microsoft.com/office/drawing/2014/main" id="{5AD183DC-6E8A-FC5D-27A0-0F7FBF4744CF}"/>
              </a:ext>
            </a:extLst>
          </p:cNvPr>
          <p:cNvSpPr txBox="1"/>
          <p:nvPr/>
        </p:nvSpPr>
        <p:spPr>
          <a:xfrm>
            <a:off x="5261130" y="335699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4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D013431A-5A20-134B-C314-359383C4BA66}"/>
              </a:ext>
            </a:extLst>
          </p:cNvPr>
          <p:cNvSpPr txBox="1"/>
          <p:nvPr/>
        </p:nvSpPr>
        <p:spPr>
          <a:xfrm>
            <a:off x="5782125" y="3861048"/>
            <a:ext cx="2606299" cy="230817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العشاء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الأخير</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59209723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 ؟</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هأنذا أرسل ملاكي فيهيء الطريق أمامي</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هأنذا أرسل إليكم إيليا النبي قبل مجيء يوم الرب </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41179926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2025640"/>
            <a:chOff x="5508104" y="620689"/>
            <a:chExt cx="2660102" cy="202564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4652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 سلطة                      الكتاب المقدس</a:t>
            </a:r>
            <a:endPar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العار قد كسر قلبي فمرضت انتظرت رقة فلم تكن ومعزين فلم أجد ويجعلون في طعامي علقماً وفي عطشي يسقونني خلاً</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  </a:t>
            </a:r>
            <a:r>
              <a:rPr kumimoji="0" lang="ar-JO" sz="2800" b="1" u="none" strike="noStrike" kern="1200" cap="none" spc="0" normalizeH="0" baseline="0" noProof="0" dirty="0">
                <a:ln>
                  <a:noFill/>
                </a:ln>
                <a:solidFill>
                  <a:prstClr val="black"/>
                </a:solidFill>
                <a:effectLst/>
                <a:uLnTx/>
                <a:uFillTx/>
                <a:latin typeface="system-ui"/>
                <a:ea typeface="+mn-ea"/>
                <a:cs typeface="Arial" panose="020B0604020202020204" pitchFamily="34" charset="0"/>
              </a:rPr>
              <a:t>وهو مجروح لأجل معاصينا مسحوق لأجل آثامنا تأديب سلامنا عليه وبحبره شفينا</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13 لكن أقول لكم إن إيليا أيضاً قد أتى</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59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115297791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0507518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9750" y="1"/>
            <a:ext cx="6264275" cy="936625"/>
          </a:xfrm>
        </p:spPr>
        <p:txBody>
          <a:bodyPr anchor="ctr"/>
          <a:lstStyle/>
          <a:p>
            <a:pPr algn="ctr">
              <a:defRPr/>
            </a:pPr>
            <a:r>
              <a:rPr lang="ar-JO" dirty="0">
                <a:effectLst>
                  <a:outerShdw blurRad="38100" dist="38100" dir="2700000" algn="tl">
                    <a:srgbClr val="666633"/>
                  </a:outerShdw>
                </a:effectLst>
                <a:latin typeface="Arial" panose="020B0604020202020204" pitchFamily="34" charset="0"/>
              </a:rPr>
              <a:t>دعوة بطرس</a:t>
            </a:r>
            <a:endParaRPr lang="en-US" dirty="0">
              <a:effectLst>
                <a:outerShdw blurRad="38100" dist="38100" dir="2700000" algn="tl">
                  <a:srgbClr val="666633"/>
                </a:outerShdw>
              </a:effectLst>
              <a:latin typeface="Arial" panose="020B0604020202020204" pitchFamily="34" charset="0"/>
            </a:endParaRPr>
          </a:p>
        </p:txBody>
      </p:sp>
      <p:sp>
        <p:nvSpPr>
          <p:cNvPr id="4" name="Title 1"/>
          <p:cNvSpPr txBox="1">
            <a:spLocks/>
          </p:cNvSpPr>
          <p:nvPr/>
        </p:nvSpPr>
        <p:spPr bwMode="auto">
          <a:xfrm>
            <a:off x="0" y="620713"/>
            <a:ext cx="6804025"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a:defRPr/>
            </a:pPr>
            <a:r>
              <a:rPr lang="en-US" sz="3200" b="1" dirty="0">
                <a:effectLst>
                  <a:outerShdw blurRad="38100" dist="38100" dir="2700000" algn="tl">
                    <a:srgbClr val="666633"/>
                  </a:outerShdw>
                </a:effectLst>
                <a:latin typeface="Arial" panose="020B0604020202020204" pitchFamily="34" charset="0"/>
                <a:cs typeface="Arial" panose="020B0604020202020204" pitchFamily="34" charset="0"/>
              </a:rPr>
              <a:t>(</a:t>
            </a:r>
            <a:r>
              <a:rPr lang="ar-JO" sz="3200" b="1" dirty="0">
                <a:effectLst>
                  <a:outerShdw blurRad="38100" dist="38100" dir="2700000" algn="tl">
                    <a:srgbClr val="666633"/>
                  </a:outerShdw>
                </a:effectLst>
                <a:latin typeface="Arial" panose="020B0604020202020204" pitchFamily="34" charset="0"/>
                <a:cs typeface="Arial" panose="020B0604020202020204" pitchFamily="34" charset="0"/>
              </a:rPr>
              <a:t>مصدر مرقس في كتابة إنجيله</a:t>
            </a:r>
            <a:r>
              <a:rPr lang="en-US" sz="3200" b="1" dirty="0">
                <a:effectLst>
                  <a:outerShdw blurRad="38100" dist="38100" dir="2700000" algn="tl">
                    <a:srgbClr val="666633"/>
                  </a:outerShdw>
                </a:effectLst>
                <a:latin typeface="Arial" panose="020B0604020202020204" pitchFamily="34" charset="0"/>
                <a:cs typeface="Arial" panose="020B0604020202020204" pitchFamily="34" charset="0"/>
              </a:rPr>
              <a:t>)</a:t>
            </a:r>
          </a:p>
        </p:txBody>
      </p:sp>
    </p:spTree>
  </p:cSld>
  <p:clrMapOvr>
    <a:masterClrMapping/>
  </p:clrMapOvr>
  <p:transitio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ar-JO" dirty="0">
                <a:effectLst>
                  <a:outerShdw blurRad="38100" dist="38100" dir="2700000" algn="tl">
                    <a:srgbClr val="666633"/>
                  </a:outerShdw>
                </a:effectLst>
                <a:latin typeface="Arial" panose="020B0604020202020204" pitchFamily="34" charset="0"/>
              </a:rPr>
              <a:t>إنكارات بطرس</a:t>
            </a:r>
            <a:endParaRPr lang="en-US" dirty="0">
              <a:effectLst>
                <a:outerShdw blurRad="38100" dist="38100" dir="2700000" algn="tl">
                  <a:srgbClr val="666633"/>
                </a:outerShdw>
              </a:effectLst>
              <a:latin typeface="Times New Roman" charset="0"/>
            </a:endParaRPr>
          </a:p>
        </p:txBody>
      </p:sp>
    </p:spTree>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3812" y="2213530"/>
            <a:ext cx="3011636" cy="2062052"/>
          </a:xfrm>
          <a:prstGeom prst="rect">
            <a:avLst/>
          </a:prstGeom>
          <a:noFill/>
        </p:spPr>
        <p:txBody>
          <a:bodyPr wrap="squar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1551664"/>
            <a:chOff x="5508104" y="620689"/>
            <a:chExt cx="2660102" cy="1551664"/>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363958" cy="1524200"/>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a:t>
            </a:r>
            <a:r>
              <a:rPr lang="ar-JO" sz="8800" dirty="0">
                <a:ea typeface="Osaka" charset="0"/>
                <a:cs typeface="Arial" panose="020B0604020202020204" pitchFamily="34" charset="0"/>
              </a:rPr>
              <a:t>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9</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3"/>
          </p:cNvPr>
          <p:cNvPicPr>
            <a:picLocks noChangeAspect="1"/>
          </p:cNvPicPr>
          <p:nvPr/>
        </p:nvPicPr>
        <p:blipFill rotWithShape="1">
          <a:blip r:embed="rId4"/>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ea typeface="ＭＳ Ｐゴシック"/>
                <a:cs typeface="Arial" panose="020B0604020202020204" pitchFamily="34" charset="0"/>
              </a:rPr>
              <a:t>الصور مقدمة من </a:t>
            </a:r>
            <a:r>
              <a:rPr lang="en-US" sz="4000" spc="-120" dirty="0">
                <a:ea typeface="ＭＳ Ｐゴシック"/>
                <a:cs typeface="Arial" panose="020B0604020202020204" pitchFamily="34" charset="0"/>
              </a:rPr>
              <a:t>Big Book Media</a:t>
            </a:r>
            <a:br>
              <a:rPr lang="en-US" sz="4000" spc="-120" dirty="0">
                <a:ea typeface="ＭＳ Ｐゴシック"/>
                <a:cs typeface="Arial" panose="020B0604020202020204" pitchFamily="34" charset="0"/>
              </a:rPr>
            </a:br>
            <a:r>
              <a:rPr lang="en-US" sz="4000" spc="-120" dirty="0">
                <a:ea typeface="ＭＳ Ｐゴシック"/>
                <a:cs typeface="Arial" panose="020B0604020202020204" pitchFamily="34" charset="0"/>
              </a:rPr>
              <a:t>© All Rights Reserved.</a:t>
            </a: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marL="0" marR="0" lvl="0" indent="0" algn="l" defTabSz="449263" rtl="0" eaLnBrk="1" fontAlgn="auto" latinLnBrk="0" hangingPunct="1">
              <a:lnSpc>
                <a:spcPct val="100000"/>
              </a:lnSpc>
              <a:spcBef>
                <a:spcPts val="0"/>
              </a:spcBef>
              <a:spcAft>
                <a:spcPts val="0"/>
              </a:spcAft>
              <a:buClrTx/>
              <a:buSzTx/>
              <a:buFontTx/>
              <a:buNone/>
              <a:tabLst/>
              <a:defRPr/>
            </a:pP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بيك</a:t>
            </a:r>
            <a:br>
              <a:rPr kumimoji="0" lang="en-US"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b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 بوك</a:t>
            </a:r>
            <a:br>
              <a:rPr kumimoji="0" lang="en-US"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b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 ميديا
</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SA" sz="4800" b="1" i="0" u="none" strike="noStrike" kern="0" cap="none" spc="0" normalizeH="0" baseline="0" noProof="0" dirty="0">
                <a:ln>
                  <a:noFill/>
                </a:ln>
                <a:solidFill>
                  <a:srgbClr val="000000"/>
                </a:solidFill>
                <a:effectLst/>
                <a:uLnTx/>
                <a:uFillTx/>
                <a:latin typeface="Calibri"/>
                <a:ea typeface="ＭＳ Ｐゴシック"/>
                <a:cs typeface="DejaVu Sans"/>
              </a:rPr>
              <a:t>مستخدمة بإذن</a:t>
            </a:r>
            <a:endParaRPr kumimoji="0" lang="en-US" sz="48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rPr>
              <a:t>وسائط الكتب الكبيرة
</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2516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027812"/>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ctr"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19835172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6000" b="1"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694069"/>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2025640"/>
            <a:chOff x="5508104" y="620689"/>
            <a:chExt cx="2660102" cy="2025640"/>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293047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223719582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87658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15</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05676991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كن متحولاً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10</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3809392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194735136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38589870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2000396"/>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متى 27: 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لوقا 23: 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07504" y="404664"/>
            <a:ext cx="3456896" cy="1394677"/>
            <a:chOff x="5508104" y="620689"/>
            <a:chExt cx="3456896" cy="1394677"/>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12" name="TextBox 11"/>
            <p:cNvSpPr txBox="1"/>
            <p:nvPr/>
          </p:nvSpPr>
          <p:spPr>
            <a:xfrm>
              <a:off x="6804248" y="648153"/>
              <a:ext cx="2160752" cy="1050224"/>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523979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رجل 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يسأل يسوع</a:t>
            </a:r>
            <a:endParaRPr kumimoji="0" lang="en-US" sz="3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19: 16-30، مرقس 10: 17-31، لوقا 18: 18-30</a:t>
            </a:r>
            <a:endParaRPr kumimoji="0" lang="en-US"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327734"/>
            <a:chOff x="5508104" y="620690"/>
            <a:chExt cx="3312880" cy="1327734"/>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2557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كتابية </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مجانية</a:t>
              </a:r>
              <a:endParaRPr kumimoji="0" lang="en-GB" sz="48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837969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124526014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02891943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endParaRPr>
          </a:p>
        </p:txBody>
      </p:sp>
      <p:sp>
        <p:nvSpPr>
          <p:cNvPr id="900098" name="Rectangle 2"/>
          <p:cNvSpPr>
            <a:spLocks noGrp="1" noChangeArrowheads="1"/>
          </p:cNvSpPr>
          <p:nvPr>
            <p:ph type="ctrTitle"/>
          </p:nvPr>
        </p:nvSpPr>
        <p:spPr>
          <a:xfrm>
            <a:off x="1043608" y="59961"/>
            <a:ext cx="7308304" cy="5683472"/>
          </a:xfrm>
          <a:effectLst>
            <a:outerShdw blurRad="63500" dist="35921" dir="2700000" algn="ctr" rotWithShape="0">
              <a:schemeClr val="tx2">
                <a:alpha val="74998"/>
              </a:schemeClr>
            </a:outerShdw>
          </a:effectLst>
        </p:spPr>
        <p:txBody>
          <a:bodyPr anchor="ctr"/>
          <a:lstStyle/>
          <a:p>
            <a:pPr rtl="1">
              <a:defRPr/>
            </a:pPr>
            <a:r>
              <a:rPr lang="ar-JO" sz="6000" dirty="0">
                <a:effectLst>
                  <a:glow rad="127000">
                    <a:schemeClr val="tx1"/>
                  </a:glow>
                </a:effectLst>
                <a:ea typeface="ＭＳ Ｐゴシック" charset="0"/>
              </a:rPr>
              <a:t>كيف يمكنك أن تكون أميناً رغم عدم الراحة واختبارك للألم والمعاناة؟</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2294440170"/>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4" name="Rectangle 2">
            <a:extLst>
              <a:ext uri="{FF2B5EF4-FFF2-40B4-BE49-F238E27FC236}">
                <a16:creationId xmlns:a16="http://schemas.microsoft.com/office/drawing/2014/main" id="{62CB8D14-95A9-FBF6-601B-BE7133CB7FEC}"/>
              </a:ext>
            </a:extLst>
          </p:cNvPr>
          <p:cNvSpPr txBox="1">
            <a:spLocks/>
          </p:cNvSpPr>
          <p:nvPr/>
        </p:nvSpPr>
        <p:spPr bwMode="auto">
          <a:xfrm>
            <a:off x="0" y="232008"/>
            <a:ext cx="9144000"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sz="4800" b="1"/>
            </a:pPr>
            <a:r>
              <a:rPr lang="ar-JO" sz="4800" b="1" dirty="0">
                <a:solidFill>
                  <a:srgbClr val="FFFFFF"/>
                </a:solidFill>
                <a:latin typeface="Arial" panose="020B0604020202020204" pitchFamily="34" charset="0"/>
                <a:cs typeface="Arial" panose="020B0604020202020204" pitchFamily="34" charset="0"/>
              </a:rPr>
              <a:t>كيف يمكنك أن تكون </a:t>
            </a:r>
            <a:r>
              <a:rPr lang="ar-JO" sz="4800" b="1" dirty="0">
                <a:solidFill>
                  <a:srgbClr val="FFFF00"/>
                </a:solidFill>
                <a:latin typeface="Arial" panose="020B0604020202020204" pitchFamily="34" charset="0"/>
                <a:cs typeface="Arial" panose="020B0604020202020204" pitchFamily="34" charset="0"/>
              </a:rPr>
              <a:t>تلميذاً</a:t>
            </a:r>
            <a:r>
              <a:rPr lang="ar-JO" sz="4800" b="1" dirty="0">
                <a:solidFill>
                  <a:srgbClr val="FFFFFF"/>
                </a:solidFill>
                <a:latin typeface="Arial" panose="020B0604020202020204" pitchFamily="34" charset="0"/>
                <a:cs typeface="Arial" panose="020B0604020202020204" pitchFamily="34" charset="0"/>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26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88FEEF8-3EBD-74D2-E664-E9898329660E}"/>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C5DCF17A-67FF-39B8-FDD1-DDBCF7E22B28}"/>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E5A1AE7F-9074-7A37-4B71-8D1E05EDCA09}"/>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9C3E4CF0-9E25-0786-5C54-B4FF7043B34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7F499396-61E4-0383-9768-D80B16205D4D}"/>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A629B7F7-7957-14B8-11CA-72D78646BEA3}"/>
              </a:ext>
            </a:extLst>
          </p:cNvPr>
          <p:cNvGraphicFramePr/>
          <p:nvPr>
            <p:extLst>
              <p:ext uri="{D42A27DB-BD31-4B8C-83A1-F6EECF244321}">
                <p14:modId xmlns:p14="http://schemas.microsoft.com/office/powerpoint/2010/main" val="1558034633"/>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53F8BFDA-95E8-0730-AAE7-3DCE787FA28A}"/>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5BFEB811-5D61-1548-2838-6F2FA82D33AC}"/>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8861E8D5-D3AB-F5E0-A122-4228063DF293}"/>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EFAD08E-8ACC-0551-52FE-49A1CA2598B0}"/>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4" name="Rectangle 2">
            <a:extLst>
              <a:ext uri="{FF2B5EF4-FFF2-40B4-BE49-F238E27FC236}">
                <a16:creationId xmlns:a16="http://schemas.microsoft.com/office/drawing/2014/main" id="{AFE3BDAF-F6F6-25F2-B624-1D4B956547B6}"/>
              </a:ext>
            </a:extLst>
          </p:cNvPr>
          <p:cNvGrpSpPr/>
          <p:nvPr/>
        </p:nvGrpSpPr>
        <p:grpSpPr>
          <a:xfrm>
            <a:off x="2411760" y="1628800"/>
            <a:ext cx="2101297" cy="3219145"/>
            <a:chOff x="0" y="-1"/>
            <a:chExt cx="2101295" cy="3219144"/>
          </a:xfrm>
        </p:grpSpPr>
        <p:sp>
          <p:nvSpPr>
            <p:cNvPr id="15" name="Rectangle">
              <a:extLst>
                <a:ext uri="{FF2B5EF4-FFF2-40B4-BE49-F238E27FC236}">
                  <a16:creationId xmlns:a16="http://schemas.microsoft.com/office/drawing/2014/main" id="{9ED213F1-284F-DE21-2AC0-230F3E05FDEB}"/>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6" name="تآلم…">
              <a:extLst>
                <a:ext uri="{FF2B5EF4-FFF2-40B4-BE49-F238E27FC236}">
                  <a16:creationId xmlns:a16="http://schemas.microsoft.com/office/drawing/2014/main" id="{2A9E42E5-F028-E4D6-BCCD-79DEE760C63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7" name="Notched Right Arrow 1">
            <a:extLst>
              <a:ext uri="{FF2B5EF4-FFF2-40B4-BE49-F238E27FC236}">
                <a16:creationId xmlns:a16="http://schemas.microsoft.com/office/drawing/2014/main" id="{DC3C7C0A-A2E6-D0C1-19C6-579709D4D130}"/>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8" name="Rectangle 2">
            <a:extLst>
              <a:ext uri="{FF2B5EF4-FFF2-40B4-BE49-F238E27FC236}">
                <a16:creationId xmlns:a16="http://schemas.microsoft.com/office/drawing/2014/main" id="{67C9164E-18B5-90D7-0744-A862DD1A292F}"/>
              </a:ext>
            </a:extLst>
          </p:cNvPr>
          <p:cNvGrpSpPr/>
          <p:nvPr/>
        </p:nvGrpSpPr>
        <p:grpSpPr>
          <a:xfrm>
            <a:off x="10397" y="1628799"/>
            <a:ext cx="2282552" cy="3219145"/>
            <a:chOff x="-181255" y="-1"/>
            <a:chExt cx="2282550" cy="3219144"/>
          </a:xfrm>
        </p:grpSpPr>
        <p:sp>
          <p:nvSpPr>
            <p:cNvPr id="19" name="Rectangle">
              <a:extLst>
                <a:ext uri="{FF2B5EF4-FFF2-40B4-BE49-F238E27FC236}">
                  <a16:creationId xmlns:a16="http://schemas.microsoft.com/office/drawing/2014/main" id="{FB5C19E3-D6E9-90C6-1D5E-32F0E48C878A}"/>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0" name="سوف…">
              <a:extLst>
                <a:ext uri="{FF2B5EF4-FFF2-40B4-BE49-F238E27FC236}">
                  <a16:creationId xmlns:a16="http://schemas.microsoft.com/office/drawing/2014/main" id="{D86E4276-5041-7E61-D409-391712C617CD}"/>
                </a:ext>
              </a:extLst>
            </p:cNvPr>
            <p:cNvSpPr txBox="1"/>
            <p:nvPr/>
          </p:nvSpPr>
          <p:spPr>
            <a:xfrm>
              <a:off x="-181255" y="649346"/>
              <a:ext cx="2009856" cy="1938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سوف</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FF2600"/>
                  </a:solidFill>
                  <a:latin typeface="Helvetica Neue Black Condensed"/>
                  <a:ea typeface="Helvetica Neue Black Condensed"/>
                  <a:cs typeface="Helvetica Neue Black Condensed"/>
                  <a:sym typeface="Helvetica Neue Black Condensed"/>
                </a:defRPr>
              </a:pP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تقوم (من الموت)</a:t>
              </a:r>
              <a:endPar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21" name="Notched Right Arrow 1">
            <a:extLst>
              <a:ext uri="{FF2B5EF4-FFF2-40B4-BE49-F238E27FC236}">
                <a16:creationId xmlns:a16="http://schemas.microsoft.com/office/drawing/2014/main" id="{4724636B-E804-8980-6547-8CA3A1908287}"/>
              </a:ext>
            </a:extLst>
          </p:cNvPr>
          <p:cNvSpPr/>
          <p:nvPr/>
        </p:nvSpPr>
        <p:spPr>
          <a:xfrm rot="10800000">
            <a:off x="1839000"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89460398"/>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iterate>
                                    <p:tmAbs val="0"/>
                                  </p:iterate>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p:tmAbs val="0"/>
                                  </p:iterate>
                                  <p:childTnLst>
                                    <p:set>
                                      <p:cBhvr>
                                        <p:cTn id="34" fill="hold"/>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4" grpId="0" animBg="1" advAuto="0"/>
      <p:bldP spid="17" grpId="0" animBg="1" advAuto="0"/>
      <p:bldP spid="18" grpId="0" animBg="1" advAuto="0"/>
      <p:bldP spid="21" grpId="0" animBg="1" advAuto="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16</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81362906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62218856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6439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lgn="ctr">
              <a:defRPr/>
            </a:pPr>
            <a:r>
              <a:rPr lang="ar-JO" dirty="0">
                <a:effectLst>
                  <a:outerShdw blurRad="38100" dist="38100" dir="2700000" algn="tl">
                    <a:srgbClr val="666633"/>
                  </a:outerShdw>
                </a:effectLst>
                <a:latin typeface="Arial" panose="020B0604020202020204" pitchFamily="34" charset="0"/>
              </a:rPr>
              <a:t>بطرس في يوم الخمسين</a:t>
            </a:r>
            <a:endParaRPr lang="en-US" dirty="0">
              <a:effectLst>
                <a:outerShdw blurRad="38100" dist="38100" dir="2700000" algn="tl">
                  <a:srgbClr val="666633"/>
                </a:outerShdw>
              </a:effectLst>
              <a:latin typeface="Arial" panose="020B0604020202020204" pitchFamily="34" charset="0"/>
            </a:endParaRPr>
          </a:p>
        </p:txBody>
      </p:sp>
    </p:spTree>
  </p:cSld>
  <p:clrMapOvr>
    <a:masterClrMapping/>
  </p:clrMapOvr>
  <p:transition>
    <p:fade/>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b="1">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0604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8400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ext Box 8"/>
          <p:cNvSpPr txBox="1">
            <a:spLocks noChangeArrowheads="1"/>
          </p:cNvSpPr>
          <p:nvPr/>
        </p:nvSpPr>
        <p:spPr bwMode="auto">
          <a:xfrm>
            <a:off x="8111393" y="762015"/>
            <a:ext cx="97939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90-92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4" name="Text Box 9"/>
          <p:cNvSpPr txBox="1">
            <a:spLocks noChangeArrowheads="1"/>
          </p:cNvSpPr>
          <p:nvPr/>
        </p:nvSpPr>
        <p:spPr bwMode="auto">
          <a:xfrm>
            <a:off x="8335810" y="381016"/>
            <a:ext cx="530554"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5" name="Text Box 7"/>
          <p:cNvSpPr txBox="1">
            <a:spLocks noChangeArrowheads="1"/>
          </p:cNvSpPr>
          <p:nvPr/>
        </p:nvSpPr>
        <p:spPr bwMode="auto">
          <a:xfrm>
            <a:off x="827089" y="411165"/>
            <a:ext cx="6665912" cy="132325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rPr>
              <a:t>أحد أصعب المشاكل النصية في العهد الجديد</a:t>
            </a:r>
            <a:endParaRPr kumimoji="0" lang="en-US" sz="3200" b="1"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ar-JO" sz="3200" dirty="0">
                <a:solidFill>
                  <a:srgbClr val="000000"/>
                </a:solidFill>
                <a:cs typeface="Arial" panose="020B0604020202020204" pitchFamily="34" charset="0"/>
              </a:rPr>
              <a:t>مرقس 16: 9-20</a:t>
            </a:r>
            <a:endParaRPr lang="en-US" sz="3200" dirty="0">
              <a:solidFill>
                <a:srgbClr val="000000"/>
              </a:solidFill>
              <a:cs typeface="Arial" panose="020B0604020202020204" pitchFamily="34" charset="0"/>
            </a:endParaRPr>
          </a:p>
        </p:txBody>
      </p:sp>
    </p:spTree>
    <p:extLst>
      <p:ext uri="{BB962C8B-B14F-4D97-AF65-F5344CB8AC3E}">
        <p14:creationId xmlns:p14="http://schemas.microsoft.com/office/powerpoint/2010/main" val="3362816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E45440-901C-7BCD-0C58-FF331053FA0C}"/>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89F4C9E8-1848-ED46-5E8A-D390716CF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 name="Rectangle 3">
              <a:extLst>
                <a:ext uri="{FF2B5EF4-FFF2-40B4-BE49-F238E27FC236}">
                  <a16:creationId xmlns:a16="http://schemas.microsoft.com/office/drawing/2014/main" id="{2596140D-136A-E641-F535-6090F0176959}"/>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4438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8382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386054"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EFEE8"/>
                </a:solidFill>
                <a:effectLst/>
                <a:uLnTx/>
                <a:uFillTx/>
                <a:latin typeface="Arial" panose="020B0604020202020204" pitchFamily="34" charset="0"/>
                <a:ea typeface="ＭＳ Ｐゴシック" charset="0"/>
                <a:cs typeface="Arial" panose="020B0604020202020204" pitchFamily="34" charset="0"/>
              </a:rPr>
              <a:t>90</a:t>
            </a:r>
            <a:endParaRPr kumimoji="0" lang="en-US" sz="2800" b="1" u="none" strike="noStrike" kern="1200" cap="none" spc="0" normalizeH="0" baseline="0" noProof="0" dirty="0">
              <a:ln>
                <a:noFill/>
              </a:ln>
              <a:solidFill>
                <a:srgbClr val="FEFEE8"/>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ea typeface="ＭＳ Ｐゴシック"/>
                <a:cs typeface="Arial" panose="020B0604020202020204" pitchFamily="34" charset="0"/>
              </a:rPr>
              <a:t>3 أنواع من نصوص المخطوطات</a:t>
            </a:r>
            <a:endParaRPr lang="en-US" dirty="0">
              <a:cs typeface="Arial" panose="020B0604020202020204" pitchFamily="34" charset="0"/>
            </a:endParaRPr>
          </a:p>
        </p:txBody>
      </p:sp>
    </p:spTree>
    <p:extLst>
      <p:ext uri="{BB962C8B-B14F-4D97-AF65-F5344CB8AC3E}">
        <p14:creationId xmlns:p14="http://schemas.microsoft.com/office/powerpoint/2010/main" val="26228086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334B52-80F0-F875-A3E4-95D708870706}"/>
              </a:ext>
            </a:extLst>
          </p:cNvPr>
          <p:cNvGrpSpPr/>
          <p:nvPr/>
        </p:nvGrpSpPr>
        <p:grpSpPr>
          <a:xfrm>
            <a:off x="0" y="-14288"/>
            <a:ext cx="9145588" cy="6872288"/>
            <a:chOff x="0" y="-14288"/>
            <a:chExt cx="9145588" cy="6872288"/>
          </a:xfrm>
        </p:grpSpPr>
        <p:pic>
          <p:nvPicPr>
            <p:cNvPr id="4" name="Picture 2">
              <a:extLst>
                <a:ext uri="{FF2B5EF4-FFF2-40B4-BE49-F238E27FC236}">
                  <a16:creationId xmlns:a16="http://schemas.microsoft.com/office/drawing/2014/main" id="{AC8CFE61-86A3-B837-9AB6-CDF065DCC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 name="Rectangle 3">
              <a:extLst>
                <a:ext uri="{FF2B5EF4-FFF2-40B4-BE49-F238E27FC236}">
                  <a16:creationId xmlns:a16="http://schemas.microsoft.com/office/drawing/2014/main" id="{97688AF0-FB68-627C-AEF8-6765EE3C9B0E}"/>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grpSp>
      <p:grpSp>
        <p:nvGrpSpPr>
          <p:cNvPr id="388099"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548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4" name="Text Box 2"/>
          <p:cNvSpPr txBox="1">
            <a:spLocks noChangeArrowheads="1"/>
          </p:cNvSpPr>
          <p:nvPr/>
        </p:nvSpPr>
        <p:spPr bwMode="auto">
          <a:xfrm>
            <a:off x="33337" y="1066800"/>
            <a:ext cx="4456775"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a:t>
            </a:r>
          </a:p>
        </p:txBody>
      </p:sp>
      <p:sp>
        <p:nvSpPr>
          <p:cNvPr id="15" name="Text Box 2"/>
          <p:cNvSpPr txBox="1">
            <a:spLocks noChangeArrowheads="1"/>
          </p:cNvSpPr>
          <p:nvPr/>
        </p:nvSpPr>
        <p:spPr bwMode="auto">
          <a:xfrm>
            <a:off x="4667534" y="1066800"/>
            <a:ext cx="4470116" cy="156948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9-15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البعض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ألغى</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فقط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5</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مخطوطات</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الرابع احتواها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5-9 استثناها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8105"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rPr>
              <a:t>90</a:t>
            </a:r>
            <a:endParaRPr kumimoji="0" lang="en-US" sz="2800" b="1"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ea typeface="ＭＳ Ｐゴシック"/>
                <a:cs typeface="Arial" panose="020B0604020202020204" pitchFamily="34" charset="0"/>
              </a:rPr>
              <a:t>ماذا عن مرقس 16: 9-20 ؟</a:t>
            </a:r>
            <a:endParaRPr lang="en-US" dirty="0">
              <a:cs typeface="Arial" panose="020B0604020202020204" pitchFamily="34" charset="0"/>
            </a:endParaRPr>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rtl="1">
              <a:defRPr/>
            </a:pPr>
            <a:r>
              <a:rPr lang="ar-JO" sz="5400" dirty="0">
                <a:effectLst>
                  <a:glow rad="127000">
                    <a:schemeClr val="tx1"/>
                  </a:glow>
                </a:effectLst>
                <a:ea typeface="ＭＳ Ｐゴシック" charset="0"/>
              </a:rPr>
              <a:t>عِشْ حياتك في ضوء مستقبلك الأبدي!</a:t>
            </a:r>
            <a:endParaRPr lang="en-US" sz="5400" dirty="0">
              <a:effectLst>
                <a:glow rad="127000">
                  <a:schemeClr val="tx1"/>
                </a:glow>
              </a:effectLst>
              <a:ea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857101"/>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2"/>
            <a:ext cx="5575301" cy="4881543"/>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8" name="Rectangle 2">
            <a:extLst>
              <a:ext uri="{FF2B5EF4-FFF2-40B4-BE49-F238E27FC236}">
                <a16:creationId xmlns:a16="http://schemas.microsoft.com/office/drawing/2014/main" id="{B73EDC9E-1EB6-BA20-2771-926E618C59C2}"/>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4" name="Picture 2" descr="Picture 2"/>
          <p:cNvPicPr>
            <a:picLocks noChangeAspect="1"/>
          </p:cNvPicPr>
          <p:nvPr/>
        </p:nvPicPr>
        <p:blipFill>
          <a:blip r:embed="rId2" cstate="print"/>
          <a:stretch>
            <a:fillRect/>
          </a:stretch>
        </p:blipFill>
        <p:spPr>
          <a:xfrm>
            <a:off x="0" y="1143000"/>
            <a:ext cx="9144000" cy="4572000"/>
          </a:xfrm>
          <a:prstGeom prst="rect">
            <a:avLst/>
          </a:prstGeom>
          <a:ln w="12700">
            <a:miter lim="400000"/>
          </a:ln>
        </p:spPr>
      </p:pic>
      <p:sp>
        <p:nvSpPr>
          <p:cNvPr id="4525" name="Rectangle 2"/>
          <p:cNvSpPr txBox="1">
            <a:spLocks noGrp="1"/>
          </p:cNvSpPr>
          <p:nvPr>
            <p:ph type="title"/>
          </p:nvPr>
        </p:nvSpPr>
        <p:spPr>
          <a:xfrm>
            <a:off x="0" y="232008"/>
            <a:ext cx="9144000" cy="769350"/>
          </a:xfrm>
          <a:prstGeom prst="rect">
            <a:avLst/>
          </a:prstGeom>
          <a:effectLst>
            <a:outerShdw blurRad="63500" dist="35921" dir="2700000" rotWithShape="0">
              <a:srgbClr val="000000">
                <a:alpha val="74998"/>
              </a:srgbClr>
            </a:outerShdw>
          </a:effectLst>
        </p:spPr>
        <p:txBody>
          <a:bodyPr>
            <a:normAutofit fontScale="90000"/>
          </a:bodyPr>
          <a:lstStyle>
            <a:lvl1pPr defTabSz="804672">
              <a:defRPr sz="4752" b="1"/>
            </a:lvl1pPr>
          </a:lstStyle>
          <a:p>
            <a:pPr rtl="1">
              <a:defRPr/>
            </a:pPr>
            <a:r>
              <a:t>الفكرة الرئيسية </a:t>
            </a:r>
          </a:p>
        </p:txBody>
      </p:sp>
      <p:sp>
        <p:nvSpPr>
          <p:cNvPr id="4526" name="Rectangle 2"/>
          <p:cNvSpPr txBox="1"/>
          <p:nvPr/>
        </p:nvSpPr>
        <p:spPr>
          <a:xfrm>
            <a:off x="26284" y="1831490"/>
            <a:ext cx="9052560"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0" marR="0" lvl="0" indent="0" algn="ctr" defTabSz="457200" rtl="1" eaLnBrk="1" fontAlgn="base" latinLnBrk="0" hangingPunct="1">
              <a:lnSpc>
                <a:spcPct val="100000"/>
              </a:lnSpc>
              <a:spcBef>
                <a:spcPct val="0"/>
              </a:spcBef>
              <a:spcAft>
                <a:spcPct val="0"/>
              </a:spcAft>
              <a:buClrTx/>
              <a:buSzTx/>
              <a:buFontTx/>
              <a:buNone/>
              <a:tabLst/>
              <a:defRPr sz="5400" b="1">
                <a:solidFill>
                  <a:srgbClr val="000000"/>
                </a:solidFill>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a:t>
            </a:r>
            <a:r>
              <a:rPr kumimoji="0" sz="5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خدم</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وت</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َّـ</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مث</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u="none" strike="noStrike" kern="1200" cap="none" spc="0" normalizeH="0" baseline="0" noProof="0" dirty="0" err="1">
                <a:ln>
                  <a:noFill/>
                </a:ln>
                <a:solidFill>
                  <a:srgbClr val="FF2600"/>
                </a:solidFill>
                <a:effectLst/>
                <a:uLnTx/>
                <a:uFillTx/>
                <a:latin typeface="Arial" panose="020B0604020202020204" pitchFamily="34" charset="0"/>
                <a:cs typeface="Arial" panose="020B0604020202020204" pitchFamily="34" charset="0"/>
                <a:sym typeface="Arial"/>
              </a:rPr>
              <a:t>يسوع</a:t>
            </a:r>
            <a:r>
              <a:rPr kumimoji="0"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
        <p:nvSpPr>
          <p:cNvPr id="452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27"/>
                                        </p:tgtEl>
                                        <p:attrNameLst>
                                          <p:attrName>style.visibility</p:attrName>
                                        </p:attrNameLst>
                                      </p:cBhvr>
                                      <p:to>
                                        <p:strVal val="visible"/>
                                      </p:to>
                                    </p:set>
                                    <p:anim calcmode="lin" valueType="num">
                                      <p:cBhvr>
                                        <p:cTn id="7" dur="500" fill="hold"/>
                                        <p:tgtEl>
                                          <p:spTgt spid="4527"/>
                                        </p:tgtEl>
                                        <p:attrNameLst>
                                          <p:attrName>ppt_x</p:attrName>
                                        </p:attrNameLst>
                                      </p:cBhvr>
                                      <p:tavLst>
                                        <p:tav tm="0">
                                          <p:val>
                                            <p:strVal val="#ppt_x"/>
                                          </p:val>
                                        </p:tav>
                                        <p:tav tm="100000">
                                          <p:val>
                                            <p:strVal val="#ppt_x"/>
                                          </p:val>
                                        </p:tav>
                                      </p:tavLst>
                                    </p:anim>
                                    <p:anim calcmode="lin" valueType="num">
                                      <p:cBhvr>
                                        <p:cTn id="8" dur="500" fill="hold"/>
                                        <p:tgtEl>
                                          <p:spTgt spid="4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7" grpId="0" animBg="1" advAuto="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1077038"/>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هل أنت تلميذ يتألم طوعًا </a:t>
            </a:r>
          </a:p>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على مثال يسوع؟</a:t>
            </a:r>
            <a:endParaRPr lang="en-US" sz="3200" b="1" dirty="0">
              <a:solidFill>
                <a:srgbClr val="FFFFFF"/>
              </a:solidFill>
              <a:latin typeface="Arial" panose="020B0604020202020204" pitchFamily="34" charset="0"/>
              <a:cs typeface="Arial" panose="020B0604020202020204" pitchFamily="34" charset="0"/>
            </a:endParaRPr>
          </a:p>
        </p:txBody>
      </p:sp>
      <p:sp>
        <p:nvSpPr>
          <p:cNvPr id="390146" name="Text Box 3"/>
          <p:cNvSpPr txBox="1">
            <a:spLocks noChangeArrowheads="1"/>
          </p:cNvSpPr>
          <p:nvPr/>
        </p:nvSpPr>
        <p:spPr bwMode="auto">
          <a:xfrm>
            <a:off x="8388350" y="381038"/>
            <a:ext cx="588261"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82</a:t>
            </a:r>
            <a:endParaRPr lang="en-US" sz="2800" b="1" dirty="0">
              <a:latin typeface="Arial" panose="020B0604020202020204" pitchFamily="34" charset="0"/>
              <a:cs typeface="Arial" panose="020B0604020202020204" pitchFamily="34"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200" b="1" dirty="0" err="1">
                <a:solidFill>
                  <a:srgbClr val="FFFFFF"/>
                </a:solidFill>
                <a:latin typeface="Arial" panose="020B0604020202020204" pitchFamily="34" charset="0"/>
                <a:cs typeface="Arial" panose="020B0604020202020204" pitchFamily="34" charset="0"/>
              </a:rPr>
              <a:t>مرقس</a:t>
            </a:r>
            <a:r>
              <a:rPr lang="en-US" altLang="zh-CN" sz="2800" b="1" dirty="0">
                <a:solidFill>
                  <a:srgbClr val="FFFFFF"/>
                </a:solidFill>
                <a:latin typeface="Arial" panose="020B0604020202020204" pitchFamily="34" charset="0"/>
                <a:cs typeface="Arial" panose="020B0604020202020204" pitchFamily="34" charset="0"/>
              </a:rPr>
              <a:t> </a:t>
            </a:r>
            <a:endParaRPr lang="en-US" sz="2800" b="1" dirty="0">
              <a:solidFill>
                <a:srgbClr val="FFFFFF"/>
              </a:solidFill>
              <a:latin typeface="Arial" panose="020B0604020202020204" pitchFamily="34" charset="0"/>
              <a:cs typeface="Arial" panose="020B0604020202020204" pitchFamily="34"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9" name="Title 1"/>
          <p:cNvSpPr>
            <a:spLocks noGrp="1"/>
          </p:cNvSpPr>
          <p:nvPr>
            <p:ph type="title" idx="4294967295"/>
          </p:nvPr>
        </p:nvSpPr>
        <p:spPr>
          <a:xfrm>
            <a:off x="685800" y="1196976"/>
            <a:ext cx="7772400" cy="523040"/>
          </a:xfrm>
        </p:spPr>
        <p:txBody>
          <a:bodyPr/>
          <a:lstStyle/>
          <a:p>
            <a:r>
              <a:rPr lang="ar-JO" sz="3600" dirty="0">
                <a:ea typeface="ＭＳ Ｐゴシック" charset="0"/>
                <a:cs typeface="Arial" panose="020B0604020202020204" pitchFamily="34" charset="0"/>
              </a:rPr>
              <a:t>التطبيق</a:t>
            </a:r>
            <a:endParaRPr lang="en-US"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9" name="Picture 1" descr="Picture 1"/>
          <p:cNvPicPr>
            <a:picLocks noChangeAspect="1"/>
          </p:cNvPicPr>
          <p:nvPr/>
        </p:nvPicPr>
        <p:blipFill>
          <a:blip r:embed="rId2" cstate="print"/>
          <a:stretch>
            <a:fillRect/>
          </a:stretch>
        </p:blipFill>
        <p:spPr>
          <a:xfrm>
            <a:off x="-13387" y="1454898"/>
            <a:ext cx="9144001" cy="6097906"/>
          </a:xfrm>
          <a:prstGeom prst="rect">
            <a:avLst/>
          </a:prstGeom>
          <a:ln w="12700">
            <a:miter lim="400000"/>
          </a:ln>
        </p:spPr>
      </p:pic>
      <p:sp>
        <p:nvSpPr>
          <p:cNvPr id="4530" name="Rectangle 2"/>
          <p:cNvSpPr txBox="1">
            <a:spLocks noGrp="1"/>
          </p:cNvSpPr>
          <p:nvPr>
            <p:ph type="title"/>
          </p:nvPr>
        </p:nvSpPr>
        <p:spPr>
          <a:xfrm>
            <a:off x="0" y="49784"/>
            <a:ext cx="9144000" cy="1086599"/>
          </a:xfrm>
          <a:prstGeom prst="rect">
            <a:avLst/>
          </a:prstGeom>
          <a:effectLst>
            <a:outerShdw blurRad="63500" dist="35921" dir="2700000" rotWithShape="0">
              <a:srgbClr val="000000">
                <a:alpha val="74998"/>
              </a:srgbClr>
            </a:outerShdw>
          </a:effectLst>
        </p:spPr>
        <p:txBody>
          <a:bodyPr anchor="t"/>
          <a:lstStyle>
            <a:lvl1pPr>
              <a:defRPr sz="4000" b="1"/>
            </a:lvl1pPr>
          </a:lstStyle>
          <a:p>
            <a:pPr rtl="1">
              <a:defRPr/>
            </a:pPr>
            <a:r>
              <a:rPr dirty="0" err="1"/>
              <a:t>كيف</a:t>
            </a:r>
            <a:r>
              <a:rPr dirty="0"/>
              <a:t> </a:t>
            </a:r>
            <a:r>
              <a:rPr dirty="0" err="1"/>
              <a:t>يمكنك</a:t>
            </a:r>
            <a:r>
              <a:rPr dirty="0"/>
              <a:t> </a:t>
            </a:r>
            <a:r>
              <a:rPr dirty="0" err="1"/>
              <a:t>أن</a:t>
            </a:r>
            <a:r>
              <a:rPr dirty="0"/>
              <a:t> </a:t>
            </a:r>
            <a:r>
              <a:rPr dirty="0" err="1"/>
              <a:t>تكون</a:t>
            </a:r>
            <a:r>
              <a:rPr dirty="0"/>
              <a:t> </a:t>
            </a:r>
            <a:r>
              <a:rPr dirty="0" err="1"/>
              <a:t>تلميذاً</a:t>
            </a:r>
            <a:r>
              <a:rPr dirty="0"/>
              <a:t> </a:t>
            </a:r>
            <a:r>
              <a:rPr dirty="0" err="1"/>
              <a:t>يتأل</a:t>
            </a:r>
            <a:r>
              <a:rPr lang="ar-JO" dirty="0"/>
              <a:t>َّـ</a:t>
            </a:r>
            <a:r>
              <a:rPr dirty="0"/>
              <a:t>م </a:t>
            </a:r>
            <a:r>
              <a:rPr dirty="0" err="1"/>
              <a:t>على</a:t>
            </a:r>
            <a:r>
              <a:rPr dirty="0"/>
              <a:t> </a:t>
            </a:r>
            <a:r>
              <a:rPr dirty="0" err="1"/>
              <a:t>غرار</a:t>
            </a:r>
            <a:r>
              <a:rPr dirty="0"/>
              <a:t> </a:t>
            </a:r>
            <a:r>
              <a:rPr dirty="0" err="1"/>
              <a:t>يسوع</a:t>
            </a:r>
            <a:r>
              <a:rPr dirty="0"/>
              <a:t>؟</a:t>
            </a:r>
          </a:p>
        </p:txBody>
      </p:sp>
      <p:sp>
        <p:nvSpPr>
          <p:cNvPr id="4531"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31"/>
                                        </p:tgtEl>
                                        <p:attrNameLst>
                                          <p:attrName>style.visibility</p:attrName>
                                        </p:attrNameLst>
                                      </p:cBhvr>
                                      <p:to>
                                        <p:strVal val="visible"/>
                                      </p:to>
                                    </p:set>
                                    <p:anim calcmode="lin" valueType="num">
                                      <p:cBhvr>
                                        <p:cTn id="7" dur="500" fill="hold"/>
                                        <p:tgtEl>
                                          <p:spTgt spid="4531"/>
                                        </p:tgtEl>
                                        <p:attrNameLst>
                                          <p:attrName>ppt_x</p:attrName>
                                        </p:attrNameLst>
                                      </p:cBhvr>
                                      <p:tavLst>
                                        <p:tav tm="0">
                                          <p:val>
                                            <p:strVal val="#ppt_x"/>
                                          </p:val>
                                        </p:tav>
                                        <p:tav tm="100000">
                                          <p:val>
                                            <p:strVal val="#ppt_x"/>
                                          </p:val>
                                        </p:tav>
                                      </p:tavLst>
                                    </p:anim>
                                    <p:anim calcmode="lin" valueType="num">
                                      <p:cBhvr>
                                        <p:cTn id="8" dur="500" fill="hold"/>
                                        <p:tgtEl>
                                          <p:spTgt spid="4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1" grpId="0" animBg="1" advAuto="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ar-JO" dirty="0">
                <a:solidFill>
                  <a:schemeClr val="tx2"/>
                </a:solidFill>
                <a:effectLst>
                  <a:glow rad="127000">
                    <a:schemeClr val="bg1"/>
                  </a:glow>
                </a:effectLst>
                <a:ea typeface="ＭＳ Ｐゴシック" charset="0"/>
              </a:rPr>
              <a:t>تلميذ صنع الإختناقات</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967255781"/>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ar-JO" sz="6000" dirty="0">
                <a:effectLst>
                  <a:glow rad="127000">
                    <a:schemeClr val="tx1"/>
                  </a:glow>
                </a:effectLst>
                <a:ea typeface="ＭＳ Ｐゴシック" charset="0"/>
              </a:rPr>
              <a:t>تلميذٌ ضمن مجتمع</a:t>
            </a:r>
            <a:endParaRPr lang="en-US" sz="6000" dirty="0">
              <a:effectLst>
                <a:glow rad="127000">
                  <a:schemeClr val="tx1"/>
                </a:glow>
              </a:effectLst>
              <a:ea typeface="ＭＳ Ｐゴシック"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7765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ص. إعلان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تحقيقاً لنبوة المسيح عن رؤية مجده قبل أسبوع واحد تجلى يسوع أمام بطرس ويعقوب ويوحنا ليكشف في صورة مصغرة عن المجد الجوهري الذي سيعلنه للعالم عندما يبدأ ملكه عند المجيء الثاني ويثبت ان المسيح هو الوحيد المستحق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87</a:t>
            </a:r>
            <a:endParaRPr kumimoji="0" lang="de-DE"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17: 1-8، مرقس 9: 2-8، لوقا 9: 28-36</a:t>
            </a:r>
            <a:endParaRPr kumimoji="0" lang="de-DE"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وعظ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جراهام كندريك</a:t>
            </a:r>
            <a:endParaRPr kumimoji="0" lang="en-US" sz="4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الملك الخادم</a:t>
            </a:r>
            <a:endParaRPr kumimoji="0" lang="en-US" sz="5400" b="1"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30469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أتيت من السماء أيها الطفل العاجز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دخلت عالمنا مجدك محجوب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لا لتُخدم بل لتخدم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و تعطي حياتك حتى نعيشها</a:t>
            </a:r>
            <a:endParaRPr kumimoji="0" lang="en-US" sz="4800" b="1" u="none" strike="noStrike" kern="1200" cap="none" spc="0" normalizeH="0" baseline="0" noProof="0" dirty="0">
              <a:ln>
                <a:noFill/>
              </a:ln>
              <a:solidFill>
                <a:prstClr val="white"/>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6885522"/>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7628711"/>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0"/>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هناك في حديقة الدموع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حملي الثقيل اختار أن يتحمله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تمزق قلبه بالحزن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قال ولكن ليست إرادتي بل إرادتك.</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501001183"/>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9214047"/>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378565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a:t>
            </a: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تعال وانظر يديه ورجليه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الندوب التي تتحدث عن الذبيحة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الأيدي التي رمت النجوم في الفضاء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إلى المسامير القاسية استسلمت</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2191311"/>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347468"/>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لذا دعونا نتعلم كيف نخدم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وفي حياتنا نتوجه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يحتاج كل منا إلى الأفضل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لاننا نخدم المسيح</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684137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600164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لجلب حياتنا كتقدمة يومية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 من عبادة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rPr>
              <a:t>من عبادة الملك الخادم.</a:t>
            </a: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9031423"/>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 </a:t>
            </a:r>
            <a:r>
              <a:rPr lang="ar-EG" sz="4000" b="1" dirty="0">
                <a:solidFill>
                  <a:srgbClr val="FFFFFF"/>
                </a:solidFill>
                <a:latin typeface="Arial" panose="020B0604020202020204" pitchFamily="34" charset="0"/>
                <a:cs typeface="Arial" panose="020B0604020202020204" pitchFamily="34" charset="0"/>
              </a:rPr>
              <a:t>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014704" y="620688"/>
            <a:ext cx="412929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27- 10: 52)</a:t>
            </a:r>
            <a:endParaRPr kumimoji="0" lang="en-SG"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82069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46593" y="2057611"/>
            <a:ext cx="8450813" cy="3970318"/>
          </a:xfrm>
          <a:prstGeom prst="rect">
            <a:avLst/>
          </a:prstGeom>
          <a:noFill/>
        </p:spPr>
        <p:txBody>
          <a:bodyPr wrap="square">
            <a:spAutoFit/>
          </a:bodyPr>
          <a:lstStyle/>
          <a:p>
            <a:pPr lvl="0" algn="ctr" defTabSz="642915">
              <a:defRPr/>
            </a:pP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٣٥ وَتَقَدَّمَ إِلَيْهِ يَعْقُوبُ وَيُوحَنَّا ابْنَا زَبْدِي قَائِلَيْنِ:</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«يَا مُعَلِّمُ نُرِيدُ أَنْ تَفْعَلَ لَنَا كُلَّ مَا طَلَبْنَا».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٣٦ فَسَأَلَهُمَا: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«مَاذَا تُرِيدَانِ أَنْ أَفْعَلَ لَكُمَا؟»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٣٧ فَقَالاَ لَهُ:</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«أَعْطِنَا أَنْ نَجْلِسَ وَاحِدٌ عَنْ يَمِينِكَ وَالآخَرُ عَنْ يَسَارِكَ فِي مَجْدِكَ». </a:t>
            </a: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707886"/>
          </a:xfrm>
          <a:prstGeom prst="rect">
            <a:avLst/>
          </a:prstGeom>
          <a:noFill/>
        </p:spPr>
        <p:txBody>
          <a:bodyPr wrap="square">
            <a:spAutoFit/>
          </a:bodyPr>
          <a:lstStyle/>
          <a:p>
            <a:pPr lvl="0" algn="ctr" defTabSz="642915">
              <a:defRPr/>
            </a:pPr>
            <a:r>
              <a:rPr lang="ar-SA" sz="40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مرقس ١٠ : ٣٥-٣٧</a:t>
            </a:r>
          </a:p>
        </p:txBody>
      </p:sp>
    </p:spTree>
    <p:extLst>
      <p:ext uri="{BB962C8B-B14F-4D97-AF65-F5344CB8AC3E}">
        <p14:creationId xmlns:p14="http://schemas.microsoft.com/office/powerpoint/2010/main" val="198718105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0" y="1758190"/>
            <a:ext cx="9141146" cy="4524315"/>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٣٨ فَقَالَ لَهُمَا يَسُوعُ:</a:t>
            </a:r>
            <a:br>
              <a:rPr lang="en-US" dirty="0">
                <a:sym typeface="Gill Sans" panose="020B0502020104020203" pitchFamily="34" charset="-79"/>
              </a:rPr>
            </a:br>
            <a:r>
              <a:rPr lang="ar-SA" dirty="0">
                <a:sym typeface="Gill Sans" panose="020B0502020104020203" pitchFamily="34" charset="-79"/>
              </a:rPr>
              <a:t> «لَسْتُمَا تَعْلَمَانِ مَا تَطْلُبَانِ. أَتَسْتَطِيعَانِ أَنْ تَشْرَبَا الْكَأْسَ الَّتِي أَشْرَبُهَا أَنَا وَأَنْ تَصْطَبِغَا بِالصِّبْغَةِ الَّتِي أَصْطَبِغُ بِهَا أَنَا؟»</a:t>
            </a:r>
            <a:br>
              <a:rPr lang="en-US" dirty="0">
                <a:sym typeface="Gill Sans" panose="020B0502020104020203" pitchFamily="34" charset="-79"/>
              </a:rPr>
            </a:br>
            <a:r>
              <a:rPr lang="ar-SA" dirty="0">
                <a:sym typeface="Gill Sans" panose="020B0502020104020203" pitchFamily="34" charset="-79"/>
              </a:rPr>
              <a:t> ٣٩ فَقَالاَ لَهُ: «نَسْتَطِيعُ».</a:t>
            </a:r>
            <a:br>
              <a:rPr lang="en-US" dirty="0">
                <a:sym typeface="Gill Sans" panose="020B0502020104020203" pitchFamily="34" charset="-79"/>
              </a:rPr>
            </a:br>
            <a:r>
              <a:rPr lang="ar-SA" dirty="0">
                <a:sym typeface="Gill Sans" panose="020B0502020104020203" pitchFamily="34" charset="-79"/>
              </a:rPr>
              <a:t> فَقَالَ لَهُمَا يَسُوعُ:</a:t>
            </a:r>
            <a:br>
              <a:rPr lang="en-US" dirty="0">
                <a:sym typeface="Gill Sans" panose="020B0502020104020203" pitchFamily="34" charset="-79"/>
              </a:rPr>
            </a:br>
            <a:r>
              <a:rPr lang="ar-SA" dirty="0">
                <a:sym typeface="Gill Sans" panose="020B0502020104020203" pitchFamily="34" charset="-79"/>
              </a:rPr>
              <a:t> «أَمَّا الْكَأْسُ الَّتِي أَشْرَبُهَا أَنَا فَتَشْرَبَانِهَا وَبَالصِّبْغَةِ الَّتِي أَصْطَبِغُ بِهَا أَنَا تَصْطَبِغَانِ. ٤٠ وَأَمَّا الْجُلُوسُ عَنْ يَمِينِي وَعَنْ يَسَارِي فَلَيْسَ لِي أَنْ أُعْطِيَهُ إلاَّ لِلَّذِينَ أُعِدَّ لَهُمْ». </a:t>
            </a: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707886"/>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مرقس ١٠ : ٣٨-٤٠</a:t>
            </a:r>
          </a:p>
        </p:txBody>
      </p:sp>
    </p:spTree>
    <p:extLst>
      <p:ext uri="{BB962C8B-B14F-4D97-AF65-F5344CB8AC3E}">
        <p14:creationId xmlns:p14="http://schemas.microsoft.com/office/powerpoint/2010/main" val="16583092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79511" y="1758188"/>
            <a:ext cx="8640961" cy="2308324"/>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٤١ وَلَمَّا سَمِعَ الْعَشَرَةُ ابْتَدَأُوا يَغْتَاظُونَ مِنْ أَجْلِ يَعْقُوبَ وَيُوحَنَّا. ٤٢ فَدَعَاهُمْ يَسُوعُ وَقَالَ لَهُمْ:</a:t>
            </a:r>
            <a:br>
              <a:rPr lang="en-US" dirty="0"/>
            </a:br>
            <a:r>
              <a:rPr lang="ar-SA" dirty="0"/>
              <a:t> «أَنْتُمْ تَعْلَمُونَ أَنَّ الَّذِينَ يُحْسَبُونَ رُؤَسَاءَ الأُمَمِ يَسُودُونَهُمْ وَأَنَّ عُظَمَاءَهُمْ يَتَسَلَّطُونَ عَلَيْهِمْ.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707886"/>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٤١-٤٢</a:t>
            </a:r>
          </a:p>
        </p:txBody>
      </p:sp>
    </p:spTree>
    <p:extLst>
      <p:ext uri="{BB962C8B-B14F-4D97-AF65-F5344CB8AC3E}">
        <p14:creationId xmlns:p14="http://schemas.microsoft.com/office/powerpoint/2010/main" val="71115791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07504" y="1758190"/>
            <a:ext cx="8784976" cy="2862322"/>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٤٣ فَلاَ يَكُونُ هَكَذَا فِيكُمْ. بَلْ مَنْ أَرَادَ أَنْ يَصِيرَ فِيكُمْ عَظِيماً يَكُونُ لَكُمْ خَادِماً</a:t>
            </a:r>
            <a:br>
              <a:rPr lang="en-US" dirty="0"/>
            </a:br>
            <a:r>
              <a:rPr lang="ar-SA" dirty="0"/>
              <a:t> ٤٤ وَمَنْ أَرَادَ أَنْ يَصِيرَ فِيكُمْ أَوَّلاً يَكُونُ لِلْجَمِيعِ عَبْداً.</a:t>
            </a:r>
            <a:br>
              <a:rPr lang="en-US" dirty="0"/>
            </a:br>
            <a:r>
              <a:rPr lang="ar-SA" dirty="0"/>
              <a:t> ٤٥ لأَنَّ ابْنَ الإِنْسَانِ أَيْضاً لَمْ يَأْتِ لِيُخْدَمَ بَلْ لِيَخْدِمَ وَلِيَبْذِلَ نَفْسَهُ فِدْيَةً عَنْ كَثِيرِينَ». </a:t>
            </a: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707886"/>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٤٣-٤٥</a:t>
            </a:r>
          </a:p>
        </p:txBody>
      </p:sp>
    </p:spTree>
    <p:extLst>
      <p:ext uri="{BB962C8B-B14F-4D97-AF65-F5344CB8AC3E}">
        <p14:creationId xmlns:p14="http://schemas.microsoft.com/office/powerpoint/2010/main" val="248370934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1600" y="422252"/>
            <a:ext cx="7488832" cy="1651024"/>
          </a:xfrm>
          <a:effectLst>
            <a:outerShdw blurRad="63500" dist="35921" dir="2700000" algn="ctr" rotWithShape="0">
              <a:schemeClr val="tx2">
                <a:alpha val="74998"/>
              </a:schemeClr>
            </a:outerShdw>
          </a:effectLst>
        </p:spPr>
        <p:txBody>
          <a:bodyPr anchor="t"/>
          <a:lstStyle/>
          <a:p>
            <a:pPr rtl="1">
              <a:defRPr/>
            </a:pPr>
            <a:r>
              <a:rPr lang="ar-JO" sz="5400" dirty="0">
                <a:effectLst>
                  <a:glow rad="127000">
                    <a:schemeClr val="tx1"/>
                  </a:glow>
                </a:effectLst>
                <a:ea typeface="ＭＳ Ｐゴシック" charset="0"/>
              </a:rPr>
              <a:t>هل تقاوم التيَّار من أجل أن تخدم يسوع أكثر من خدمة أيِّ شخصٍ آخَر؟</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45928928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sp>
        <p:nvSpPr>
          <p:cNvPr id="4" name="Rectangle 2">
            <a:extLst>
              <a:ext uri="{FF2B5EF4-FFF2-40B4-BE49-F238E27FC236}">
                <a16:creationId xmlns:a16="http://schemas.microsoft.com/office/drawing/2014/main" id="{B9BAB01E-B19F-00F5-4E6E-2F6AC0332406}"/>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endParaRPr kumimoji="0" lang="ar-JO"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DA9B80-9113-FD42-D1E1-D0F6625221BC}"/>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4245AA9E-B861-24DD-48A0-1449B93BD673}"/>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4E43E06E-D83B-0B15-AE49-989D86148D5D}"/>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CD600561-DC63-361E-9988-162279EF0CA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650B4E06-20DB-8D04-5AB0-9496E6CF110E}"/>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1"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269E3B73-61D6-19DB-1621-E48187AD9030}"/>
              </a:ext>
            </a:extLst>
          </p:cNvPr>
          <p:cNvGraphicFramePr/>
          <p:nvPr>
            <p:extLst>
              <p:ext uri="{D42A27DB-BD31-4B8C-83A1-F6EECF244321}">
                <p14:modId xmlns:p14="http://schemas.microsoft.com/office/powerpoint/2010/main" val="1066993879"/>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8A2B94DE-2741-5F5E-1606-32B4162136D4}"/>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9FFCBE9D-168A-D993-ECD8-DE73A9739661}"/>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0E114BD6-AFEC-EF78-945F-A5E9E20884CA}"/>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1"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9073BFF-A394-0708-D931-F542148749A3}"/>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5" name="Rectangle 2">
            <a:extLst>
              <a:ext uri="{FF2B5EF4-FFF2-40B4-BE49-F238E27FC236}">
                <a16:creationId xmlns:a16="http://schemas.microsoft.com/office/drawing/2014/main" id="{95562A5B-F842-4A53-B74D-A52C6D3847AD}"/>
              </a:ext>
            </a:extLst>
          </p:cNvPr>
          <p:cNvGrpSpPr/>
          <p:nvPr/>
        </p:nvGrpSpPr>
        <p:grpSpPr>
          <a:xfrm>
            <a:off x="2411760" y="1628800"/>
            <a:ext cx="2101297" cy="3219145"/>
            <a:chOff x="0" y="-1"/>
            <a:chExt cx="2101295" cy="3219144"/>
          </a:xfrm>
        </p:grpSpPr>
        <p:sp>
          <p:nvSpPr>
            <p:cNvPr id="16" name="Rectangle">
              <a:extLst>
                <a:ext uri="{FF2B5EF4-FFF2-40B4-BE49-F238E27FC236}">
                  <a16:creationId xmlns:a16="http://schemas.microsoft.com/office/drawing/2014/main" id="{5172AA29-E69D-9797-B391-FF69452BAC84}"/>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7" name="تآلم…">
              <a:extLst>
                <a:ext uri="{FF2B5EF4-FFF2-40B4-BE49-F238E27FC236}">
                  <a16:creationId xmlns:a16="http://schemas.microsoft.com/office/drawing/2014/main" id="{3645EBA3-663B-0D15-90A1-8B52357F136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1"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1"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1"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8" name="Notched Right Arrow 1">
            <a:extLst>
              <a:ext uri="{FF2B5EF4-FFF2-40B4-BE49-F238E27FC236}">
                <a16:creationId xmlns:a16="http://schemas.microsoft.com/office/drawing/2014/main" id="{49EF2C49-8F86-D2FF-57A7-40EE4A787F9D}"/>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00117783"/>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5" grpId="0" animBg="1" advAuto="0"/>
      <p:bldP spid="18"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مرقس</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11</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149416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85</a:t>
            </a:r>
            <a:endParaRPr lang="en-US" b="1" dirty="0">
              <a:latin typeface="Arial" panose="020B0604020202020204" pitchFamily="34" charset="0"/>
              <a:cs typeface="Arial" panose="020B0604020202020204" pitchFamily="34"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4"/>
          <p:cNvSpPr txBox="1">
            <a:spLocks noChangeArrowheads="1"/>
          </p:cNvSpPr>
          <p:nvPr/>
        </p:nvSpPr>
        <p:spPr bwMode="auto">
          <a:xfrm>
            <a:off x="-7899" y="2492388"/>
            <a:ext cx="3622636" cy="2677476"/>
          </a:xfrm>
          <a:prstGeom prst="rect">
            <a:avLst/>
          </a:prstGeom>
          <a:solidFill>
            <a:schemeClr val="accent1">
              <a:lumMod val="20000"/>
              <a:lumOff val="80000"/>
            </a:schemeClr>
          </a:solidFill>
          <a:ln>
            <a:noFill/>
          </a:ln>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cs typeface="Arial" panose="020B0604020202020204" pitchFamily="34" charset="0"/>
              </a:rPr>
              <a:t>(الفصل 11-15) إن تضحية المسيح بنفسه كخادم والتي أظهرت في رفضه وموته تم تسجيلها كمثال نهائي لخدمة الآخرين على الرغم من الاضطهاد.</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64517" name="Text Box 5"/>
          <p:cNvSpPr txBox="1">
            <a:spLocks noChangeArrowheads="1"/>
          </p:cNvSpPr>
          <p:nvPr/>
        </p:nvSpPr>
        <p:spPr bwMode="auto">
          <a:xfrm>
            <a:off x="-7937" y="5456252"/>
            <a:ext cx="9188451" cy="95392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cs typeface="Arial" panose="020B0604020202020204" pitchFamily="34" charset="0"/>
              </a:rPr>
              <a:t>(الفصل 16) تؤكد رواية القيامة أن يسوع هو المسيح والله، بحيث يمكن لأولئك الذين يخدمون هذا العبد أن يكون لديهم أيضًا أمل في الانتصار على الموت.</a:t>
            </a:r>
            <a:endParaRPr lang="en-US" sz="2800" b="1" dirty="0">
              <a:solidFill>
                <a:srgbClr val="FFFFFF"/>
              </a:solidFill>
              <a:latin typeface="Arial" panose="020B0604020202020204" pitchFamily="34" charset="0"/>
              <a:cs typeface="Arial" panose="020B0604020202020204" pitchFamily="34" charset="0"/>
            </a:endParaRPr>
          </a:p>
        </p:txBody>
      </p:sp>
      <p:sp>
        <p:nvSpPr>
          <p:cNvPr id="273413" name="Text Box 6"/>
          <p:cNvSpPr txBox="1">
            <a:spLocks noChangeArrowheads="1"/>
          </p:cNvSpPr>
          <p:nvPr/>
        </p:nvSpPr>
        <p:spPr bwMode="auto">
          <a:xfrm>
            <a:off x="-7937" y="962038"/>
            <a:ext cx="9188451" cy="1384815"/>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altLang="zh-CN" sz="2800" b="1" dirty="0">
                <a:solidFill>
                  <a:srgbClr val="000000"/>
                </a:solidFill>
                <a:latin typeface="Arial" panose="020B0604020202020204" pitchFamily="34" charset="0"/>
                <a:cs typeface="Arial" panose="020B0604020202020204" pitchFamily="34" charset="0"/>
              </a:rPr>
              <a:t>(1:14–10:52) تتلقى خدمة المسيح كخادم معارضة، وهو ما يسجله مرقس مع استجابة المسيح للتعليم عن التلمذة من أجل تشجيع قراءه على توقع الإضطهاد من أجل البر.</a:t>
            </a:r>
          </a:p>
        </p:txBody>
      </p:sp>
      <p:sp>
        <p:nvSpPr>
          <p:cNvPr id="329734" name="Title 1"/>
          <p:cNvSpPr>
            <a:spLocks noGrp="1"/>
          </p:cNvSpPr>
          <p:nvPr>
            <p:ph type="title" idx="4294967295"/>
          </p:nvPr>
        </p:nvSpPr>
        <p:spPr>
          <a:xfrm>
            <a:off x="3203575" y="404851"/>
            <a:ext cx="2446338" cy="484187"/>
          </a:xfrm>
        </p:spPr>
        <p:txBody>
          <a:bodyPr/>
          <a:lstStyle/>
          <a:p>
            <a:r>
              <a:rPr lang="ar-JO" dirty="0">
                <a:ea typeface="ＭＳ Ｐゴシック" charset="0"/>
                <a:cs typeface="Arial" panose="020B0604020202020204" pitchFamily="34" charset="0"/>
              </a:rPr>
              <a:t>الملخص</a:t>
            </a:r>
            <a:endParaRPr lang="en-US"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lvl="0" fontAlgn="auto">
              <a:spcAft>
                <a:spcPts val="0"/>
              </a:spcAft>
              <a:defRPr/>
            </a:pP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١ وَلَمَّا قَرُبُوا مِنْ أُورُشَلِيمَ إِلَى بَيْتِ </a:t>
            </a:r>
            <a:r>
              <a:rPr lang="ar-SA" sz="3600" b="1" dirty="0" err="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فَاجِي</a:t>
            </a: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وَبَيْتِ عَنْيَا عِنْدَ جَبَلِ الزَّيْتُونِ أَرْسَلَ اثْنَيْنِ مِنْ تَلاَمِيذِهِ</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٢ وَقَالَ لَهُمَا:</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«اذْهَبَا إِلَى الْقَرْيَةِ الَّتِي أَمَامَكُمَا فَلِلْوَقْتِ وَأَنْتُمَا دَاخِلاَنِ إِلَيْهَا تَجِدَانِ جَحْشاً مَرْبُوطاً لَمْ يَجْلِسْ عَلَيْهِ أَحَدٌ مِنَ النَّاسِ.</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فَحُلاَّهُ وَأْتِيَا بِهِ. </a:t>
            </a: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١-٢</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٣ وَإِنْ قَالَ لَكُمَا أَحَدٌ: لِمَاذَا تَفْعَلاَنِ هَذَا؟ فَقُولاَ:</a:t>
            </a:r>
            <a:br>
              <a:rPr lang="en-US" dirty="0"/>
            </a:br>
            <a:r>
              <a:rPr lang="ar-SA" dirty="0"/>
              <a:t> الرَّبُّ مُحْتَاجٌ إِلَيْهِ. فَلِلْوَقْتِ يُرْسِلُهُ إِلَى هُنَا».</a:t>
            </a:r>
            <a:br>
              <a:rPr lang="en-US" dirty="0"/>
            </a:br>
            <a:r>
              <a:rPr lang="ar-SA" dirty="0"/>
              <a:t> ٤ فَمَضَيَا وَوَجَدَا الْجَحْشَ مَرْبُوطاً عِنْدَ الْبَابِ خَارِجاً عَلَى الطَّرِيقِ فَحَلاَّهُ.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٣-٤</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٥ فَقَالَ لَهُمَا قَوْمٌ مِنَ الْقِيَامِ هُنَاكَ:</a:t>
            </a:r>
            <a:br>
              <a:rPr lang="en-US" dirty="0"/>
            </a:br>
            <a:r>
              <a:rPr lang="ar-SA" dirty="0"/>
              <a:t> «مَاذَا تَفْعَلاَنِ تَحُلاَّنِ الْجَحْشَ؟»</a:t>
            </a:r>
            <a:br>
              <a:rPr lang="en-US" dirty="0"/>
            </a:br>
            <a:r>
              <a:rPr lang="ar-SA" dirty="0"/>
              <a:t> ٦ فَقَالاَ لَهُمْ كَمَا أَوْصَى يَسُوعُ.</a:t>
            </a:r>
            <a:br>
              <a:rPr lang="en-US" dirty="0"/>
            </a:br>
            <a:r>
              <a:rPr lang="ar-SA" dirty="0"/>
              <a:t> فَتَرَكُوهُمَا.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٥-٦</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5717135" cy="216989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ويعقوب ويوحنا فقط؟</a:t>
            </a:r>
            <a:endParaRPr kumimoji="0" lang="en-US" sz="60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خطاب جبل الزيتون</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200" b="1"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b="1"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b="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٧ فَأَتَيَا بِالْجَحْشِ إِلَى يَسُوعَ وَأَلْقَيَا عَلَيْهِ ثِيَابَهُمَا فَجَلَسَ عَلَيْهِ. ٨ وَكَثِيرُونَ فَرَشُوا ثِيَابَهُمْ فِي الطَّرِيقِ وَآخَرُونَ قَطَعُوا أَغْصَاناً مِنَ الشَّجَرِ وَفَرَشُوهَا فِي الطَّرِيقِ.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٧-٨</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٩ وَالَّذِينَ تَقَدَّمُوا وَالَّذِينَ تَبِعُوا كَانُوا يَصْرُخُونَ قَائِلِينَ:</a:t>
            </a:r>
            <a:br>
              <a:rPr lang="en-US" dirty="0"/>
            </a:br>
            <a:br>
              <a:rPr lang="en-US" dirty="0"/>
            </a:br>
            <a:r>
              <a:rPr lang="ar-SA" dirty="0"/>
              <a:t> «أُوصَنَّا!</a:t>
            </a:r>
            <a:br>
              <a:rPr lang="en-US" dirty="0"/>
            </a:br>
            <a:r>
              <a:rPr lang="ar-SA" dirty="0"/>
              <a:t> مُبَارَكٌ الآتِي بِاسْمِ الرَّبِّ!</a:t>
            </a:r>
            <a:br>
              <a:rPr lang="en-US" dirty="0"/>
            </a:br>
            <a:r>
              <a:rPr lang="ar-SA" dirty="0"/>
              <a:t> ١٠ مُبَارَكَةٌ مَمْلَكَةُ أَبِينَا دَاوُدَ الآتِيَةُ بِاسْمِ الرَّبِّ!</a:t>
            </a:r>
            <a:br>
              <a:rPr lang="en-US" dirty="0"/>
            </a:br>
            <a:r>
              <a:rPr lang="ar-SA" dirty="0"/>
              <a:t> أُوصَنَّا فِي </a:t>
            </a:r>
            <a:r>
              <a:rPr lang="ar-SA" dirty="0" err="1"/>
              <a:t>الأَعَالِي</a:t>
            </a:r>
            <a:r>
              <a:rPr lang="ar-SA" dirty="0"/>
              <a:t>!».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٩-١٠</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203848" y="4260180"/>
            <a:ext cx="5808257" cy="1754181"/>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الدخول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الانتصاري </a:t>
            </a:r>
            <a:r>
              <a:rPr kumimoji="0" lang="ar-JO" sz="3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(أحد الشعانين)</a:t>
            </a:r>
            <a:endParaRPr kumimoji="0" lang="en-US" sz="3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68560" y="113165"/>
            <a:ext cx="4007841" cy="243128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متَّى ٢١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لوقا ١٩ : ٢٨ – ٤٤</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يوحنا ١٢ : ١٢ - ١٩</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sp>
        <p:nvSpPr>
          <p:cNvPr id="9" name="TextBox 8"/>
          <p:cNvSpPr txBox="1"/>
          <p:nvPr/>
        </p:nvSpPr>
        <p:spPr>
          <a:xfrm>
            <a:off x="5812802" y="371703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قصة عيد الفصح</a:t>
            </a:r>
            <a:endParaRPr kumimoji="0" lang="en-US" sz="4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grpSp>
        <p:nvGrpSpPr>
          <p:cNvPr id="2" name="Group 1">
            <a:extLst>
              <a:ext uri="{FF2B5EF4-FFF2-40B4-BE49-F238E27FC236}">
                <a16:creationId xmlns:a16="http://schemas.microsoft.com/office/drawing/2014/main" id="{884D7C74-A070-F48F-0FC4-A60C74BD6255}"/>
              </a:ext>
            </a:extLst>
          </p:cNvPr>
          <p:cNvGrpSpPr/>
          <p:nvPr/>
        </p:nvGrpSpPr>
        <p:grpSpPr>
          <a:xfrm>
            <a:off x="6372200" y="113165"/>
            <a:ext cx="3132794" cy="1519735"/>
            <a:chOff x="238313" y="1506508"/>
            <a:chExt cx="2707986" cy="1328518"/>
          </a:xfrm>
        </p:grpSpPr>
        <p:grpSp>
          <p:nvGrpSpPr>
            <p:cNvPr id="5" name="Group 4">
              <a:extLst>
                <a:ext uri="{FF2B5EF4-FFF2-40B4-BE49-F238E27FC236}">
                  <a16:creationId xmlns:a16="http://schemas.microsoft.com/office/drawing/2014/main" id="{B8A983C7-B78A-E713-7AB5-209179EF6B3F}"/>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DAEB7428-9E3D-A6F8-DB3F-C9FCE7D7014B}"/>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8" name="Rectangle 7">
                <a:extLst>
                  <a:ext uri="{FF2B5EF4-FFF2-40B4-BE49-F238E27FC236}">
                    <a16:creationId xmlns:a16="http://schemas.microsoft.com/office/drawing/2014/main" id="{ED616340-2A2C-F4C4-0F43-8345EE1A906C}"/>
                  </a:ext>
                </a:extLst>
              </p:cNvPr>
              <p:cNvSpPr/>
              <p:nvPr/>
            </p:nvSpPr>
            <p:spPr bwMode="auto">
              <a:xfrm>
                <a:off x="7668344" y="188639"/>
                <a:ext cx="1080120" cy="457387"/>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ACDF7E2-A207-2DFC-56CD-3C026E171CFC}"/>
                </a:ext>
              </a:extLst>
            </p:cNvPr>
            <p:cNvSpPr txBox="1"/>
            <p:nvPr/>
          </p:nvSpPr>
          <p:spPr>
            <a:xfrm>
              <a:off x="1403648" y="1616478"/>
              <a:ext cx="1542651" cy="1218548"/>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1"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3643404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 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606966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829964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795448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ea typeface="ＭＳ Ｐゴシック"/>
                <a:cs typeface="Arial" panose="020B0604020202020204" pitchFamily="34" charset="0"/>
              </a:rPr>
              <a:t>الكلمة في صور</a:t>
            </a:r>
            <a:endParaRPr lang="en-US" sz="7200" spc="-120" dirty="0">
              <a:solidFill>
                <a:schemeClr val="tx1">
                  <a:lumMod val="50000"/>
                  <a:lumOff val="50000"/>
                </a:schemeClr>
              </a:solidFill>
              <a:ea typeface="ＭＳ Ｐゴシック"/>
              <a:cs typeface="Arial" panose="020B0604020202020204" pitchFamily="34" charset="0"/>
            </a:endParaRPr>
          </a:p>
        </p:txBody>
      </p:sp>
    </p:spTree>
    <p:extLst>
      <p:ext uri="{BB962C8B-B14F-4D97-AF65-F5344CB8AC3E}">
        <p14:creationId xmlns:p14="http://schemas.microsoft.com/office/powerpoint/2010/main" val="29917278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0" name="Text Box 3"/>
          <p:cNvSpPr txBox="1"/>
          <p:nvPr/>
        </p:nvSpPr>
        <p:spPr>
          <a:xfrm>
            <a:off x="34446" y="390196"/>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5401" name="Picture 72" descr="Picture 72"/>
          <p:cNvPicPr>
            <a:picLocks noChangeAspect="1"/>
          </p:cNvPicPr>
          <p:nvPr/>
        </p:nvPicPr>
        <p:blipFill>
          <a:blip r:embed="rId2" cstate="print"/>
          <a:stretch>
            <a:fillRect/>
          </a:stretch>
        </p:blipFill>
        <p:spPr>
          <a:xfrm>
            <a:off x="-37182" y="3441029"/>
            <a:ext cx="2484438" cy="2508251"/>
          </a:xfrm>
          <a:prstGeom prst="rect">
            <a:avLst/>
          </a:prstGeom>
          <a:ln w="12700">
            <a:miter lim="400000"/>
          </a:ln>
        </p:spPr>
      </p:pic>
      <p:sp>
        <p:nvSpPr>
          <p:cNvPr id="5402" name="Title 1"/>
          <p:cNvSpPr txBox="1">
            <a:spLocks noGrp="1"/>
          </p:cNvSpPr>
          <p:nvPr>
            <p:ph type="title" idx="4294967295"/>
          </p:nvPr>
        </p:nvSpPr>
        <p:spPr>
          <a:xfrm>
            <a:off x="-37182" y="848741"/>
            <a:ext cx="2519362" cy="2601913"/>
          </a:xfrm>
          <a:prstGeom prst="rect">
            <a:avLst/>
          </a:prstGeom>
        </p:spPr>
        <p:txBody>
          <a:bodyPr>
            <a:normAutofit/>
          </a:bodyPr>
          <a:lstStyle/>
          <a:p>
            <a:pPr>
              <a:defRPr/>
            </a:pPr>
            <a:r>
              <a:rPr lang="ar-JO" sz="4000" dirty="0"/>
              <a:t>المفارقة ما بين السُلْطة والخدمة في إنجيل مرقس</a:t>
            </a:r>
            <a:endParaRPr sz="4000" dirty="0">
              <a:ea typeface="ＭＳ Ｐゴシック"/>
              <a:sym typeface="ＭＳ Ｐゴシック"/>
            </a:endParaRPr>
          </a:p>
        </p:txBody>
      </p:sp>
      <p:graphicFrame>
        <p:nvGraphicFramePr>
          <p:cNvPr id="5403" name="Table 1"/>
          <p:cNvGraphicFramePr/>
          <p:nvPr>
            <p:extLst>
              <p:ext uri="{D42A27DB-BD31-4B8C-83A1-F6EECF244321}">
                <p14:modId xmlns:p14="http://schemas.microsoft.com/office/powerpoint/2010/main" val="3110045320"/>
              </p:ext>
            </p:extLst>
          </p:nvPr>
        </p:nvGraphicFramePr>
        <p:xfrm>
          <a:off x="2447256" y="-12999"/>
          <a:ext cx="6733255" cy="6894341"/>
        </p:xfrm>
        <a:graphic>
          <a:graphicData uri="http://schemas.openxmlformats.org/drawingml/2006/table">
            <a:tbl>
              <a:tblPr firstRow="1" bandRow="1"/>
              <a:tblGrid>
                <a:gridCol w="3054376">
                  <a:extLst>
                    <a:ext uri="{9D8B030D-6E8A-4147-A177-3AD203B41FA5}">
                      <a16:colId xmlns:a16="http://schemas.microsoft.com/office/drawing/2014/main" val="20000"/>
                    </a:ext>
                  </a:extLst>
                </a:gridCol>
                <a:gridCol w="2133750">
                  <a:extLst>
                    <a:ext uri="{9D8B030D-6E8A-4147-A177-3AD203B41FA5}">
                      <a16:colId xmlns:a16="http://schemas.microsoft.com/office/drawing/2014/main" val="20001"/>
                    </a:ext>
                  </a:extLst>
                </a:gridCol>
                <a:gridCol w="1545129">
                  <a:extLst>
                    <a:ext uri="{9D8B030D-6E8A-4147-A177-3AD203B41FA5}">
                      <a16:colId xmlns:a16="http://schemas.microsoft.com/office/drawing/2014/main" val="20002"/>
                    </a:ext>
                  </a:extLst>
                </a:gridCol>
              </a:tblGrid>
              <a:tr h="475025">
                <a:tc>
                  <a:txBody>
                    <a:bodyPr/>
                    <a:lstStyle/>
                    <a:p>
                      <a:pPr algn="r" defTabSz="456342" rtl="1">
                        <a:defRPr sz="1600">
                          <a:solidFill>
                            <a:srgbClr val="FFFFFF"/>
                          </a:solidFill>
                          <a:sym typeface="Arial"/>
                        </a:defRPr>
                      </a:pPr>
                      <a:r>
                        <a:rPr lang="ar-JO"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a:rPr>
                        <a:t>الخدمة</a:t>
                      </a:r>
                      <a:endParaRPr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Narrow"/>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tc>
                  <a:txBody>
                    <a:bodyPr/>
                    <a:lstStyle/>
                    <a:p>
                      <a:pPr algn="r" defTabSz="456342" rtl="1">
                        <a:defRPr sz="1800" b="0">
                          <a:solidFill>
                            <a:srgbClr val="000000"/>
                          </a:solidFill>
                        </a:defRPr>
                      </a:pPr>
                      <a:r>
                        <a:rPr lang="ar-JO" sz="2800" b="1" i="0" dirty="0">
                          <a:solidFill>
                            <a:srgbClr val="FFFFFF"/>
                          </a:solidFill>
                          <a:latin typeface="Arial" panose="020B0604020202020204" pitchFamily="34" charset="0"/>
                          <a:cs typeface="Arial" panose="020B0604020202020204" pitchFamily="34" charset="0"/>
                          <a:sym typeface="Arial"/>
                        </a:rPr>
                        <a:t>السُلطة</a:t>
                      </a:r>
                      <a:endParaRPr sz="2800" b="1" i="0"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a:solidFill>
                        <a:srgbClr val="FEFED6"/>
                      </a:solidFill>
                    </a:lnB>
                    <a:solidFill>
                      <a:srgbClr val="000000"/>
                    </a:solidFill>
                  </a:tcPr>
                </a:tc>
                <a:tc>
                  <a:txBody>
                    <a:bodyPr/>
                    <a:lstStyle/>
                    <a:p>
                      <a:pPr algn="r" defTabSz="456342" rtl="1">
                        <a:defRPr sz="1800" b="0">
                          <a:solidFill>
                            <a:srgbClr val="000000"/>
                          </a:solidFill>
                        </a:defRPr>
                      </a:pPr>
                      <a:endParaRPr sz="1600" b="1" i="0"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18896">
                <a:tc>
                  <a:txBody>
                    <a:bodyPr/>
                    <a:lstStyle/>
                    <a:p>
                      <a:pPr algn="r" defTabSz="456342" rtl="1">
                        <a:defRPr sz="1800">
                          <a:solidFill>
                            <a:srgbClr val="000000"/>
                          </a:solidFill>
                        </a:defRPr>
                      </a:pPr>
                      <a:r>
                        <a:rPr lang="ar-JO" sz="1600" b="1" i="0" dirty="0">
                          <a:solidFill>
                            <a:srgbClr val="000000"/>
                          </a:solidFill>
                          <a:latin typeface="Arial" panose="020B0604020202020204" pitchFamily="34" charset="0"/>
                          <a:cs typeface="Arial" panose="020B0604020202020204" pitchFamily="34" charset="0"/>
                          <a:sym typeface="Arial"/>
                        </a:rPr>
                        <a:t>التلمذة</a:t>
                      </a:r>
                      <a:endParaRPr lang="en-US" sz="1600" b="1" i="0"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solidFill>
                            <a:srgbClr val="000000"/>
                          </a:solidFill>
                          <a:latin typeface="Arial" panose="020B0604020202020204" pitchFamily="34" charset="0"/>
                          <a:cs typeface="Arial" panose="020B0604020202020204" pitchFamily="34" charset="0"/>
                        </a:rPr>
                        <a:t>قيادة المسيح</a:t>
                      </a:r>
                      <a:endParaRPr b="1" i="0" dirty="0">
                        <a:solidFill>
                          <a:srgbClr val="000000"/>
                        </a:solidFill>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381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solidFill>
                            <a:srgbClr val="000000"/>
                          </a:solidFill>
                          <a:latin typeface="Arial" panose="020B0604020202020204" pitchFamily="34" charset="0"/>
                          <a:cs typeface="Arial" panose="020B0604020202020204" pitchFamily="34" charset="0"/>
                          <a:sym typeface="Arial"/>
                        </a:rPr>
                        <a:t>المواضيع</a:t>
                      </a:r>
                      <a:endParaRPr sz="1600" b="1" i="0"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extLst>
                  <a:ext uri="{0D108BD9-81ED-4DB2-BD59-A6C34878D82A}">
                    <a16:rowId xmlns:a16="http://schemas.microsoft.com/office/drawing/2014/main" val="10001"/>
                  </a:ext>
                </a:extLst>
              </a:tr>
              <a:tr h="530912">
                <a:tc>
                  <a:txBody>
                    <a:bodyPr/>
                    <a:lstStyle/>
                    <a:p>
                      <a:pPr algn="r" defTabSz="457200"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التلاميذ يخدمون (10: 43)</a:t>
                      </a:r>
                      <a:endParaRPr lang="en-US"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7200" rtl="1">
                        <a:defRPr sz="1800">
                          <a:solidFill>
                            <a:srgbClr val="000000"/>
                          </a:solidFill>
                        </a:defRPr>
                      </a:pPr>
                      <a:r>
                        <a:rPr lang="ar-JO" sz="1600" b="1" i="0" dirty="0">
                          <a:latin typeface="Arial" panose="020B0604020202020204" pitchFamily="34" charset="0"/>
                          <a:cs typeface="Arial" panose="020B0604020202020204" pitchFamily="34" charset="0"/>
                          <a:sym typeface="Arial"/>
                        </a:rPr>
                        <a:t>رؤساء الأمم يسودونهم (10: 42)</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الاستراتيجية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2"/>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"يُهلِك نفسه" (8: 35ب)</a:t>
                      </a: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"يُخلِّص نفسه" (8: 35أ)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الدافع</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3"/>
                  </a:ext>
                </a:extLst>
              </a:tr>
              <a:tr h="530912">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"الآخِر (الأخير)" (9: 35ب؛ 10: 31ب)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"الأول" (9: 35أ؛ 10: 31أ)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الأولوية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4"/>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"خادمًا" (10: 43ب)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"عظيمًا" (10: 43أ)</a:t>
                      </a: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السمعة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5"/>
                  </a:ext>
                </a:extLst>
              </a:tr>
              <a:tr h="318896">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"للجميع عبداً" (10: 44ب)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"أوَّلاً" (10: 44أ)</a:t>
                      </a: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المركز</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6"/>
                  </a:ext>
                </a:extLst>
              </a:tr>
              <a:tr h="978012">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وأرفقها بالخدمة:</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يوحنا المعمدان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يوسف الذي من الرامة</a:t>
                      </a:r>
                      <a:endParaRPr lang="en-US"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دون أن يخدموا:</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القادة الدينيون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الرجل الغني</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يهوذا</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أمثلة على السُلطة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7"/>
                  </a:ext>
                </a:extLst>
              </a:tr>
              <a:tr h="1062211">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لم تكنْ لديهم السُلْطة ولكنَّهم خدموا الآخَرين رغم ذلك:</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بارتيماوس</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المرأة التي سكبَتِ الدهن على المسيح</a:t>
                      </a: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كانت لديهم السُلْطة ولكن واجهوا صعوبة في أن يخدموا الآخَرين:</a:t>
                      </a:r>
                    </a:p>
                    <a:p>
                      <a:pPr marL="285750" indent="-285750" algn="r" defTabSz="456342" rtl="1">
                        <a:buFont typeface="Arial" panose="020B0604020202020204" pitchFamily="34" charset="0"/>
                        <a:buChar char="•"/>
                        <a:defRPr sz="1800">
                          <a:solidFill>
                            <a:srgbClr val="000000"/>
                          </a:solidFill>
                        </a:defRPr>
                      </a:pPr>
                      <a:r>
                        <a:rPr lang="ar-JO" sz="1600" b="1" i="0" dirty="0">
                          <a:latin typeface="Arial" panose="020B0604020202020204" pitchFamily="34" charset="0"/>
                          <a:cs typeface="Arial" panose="020B0604020202020204" pitchFamily="34" charset="0"/>
                          <a:sym typeface="Arial"/>
                        </a:rPr>
                        <a:t>التلاميذ</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أمثلة على الخدمة</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8"/>
                  </a:ext>
                </a:extLst>
              </a:tr>
              <a:tr h="530912">
                <a:tc>
                  <a:txBody>
                    <a:bodyPr/>
                    <a:lstStyle/>
                    <a:p>
                      <a:pPr algn="r" defTabSz="456342" rtl="1">
                        <a:defRPr sz="1600" b="1">
                          <a:solidFill>
                            <a:srgbClr val="000000"/>
                          </a:solidFill>
                          <a:sym typeface="Arial"/>
                        </a:defRPr>
                      </a:pPr>
                      <a:endParaRPr lang="en-US"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سُلْطة المسيح</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الأول</a:t>
                      </a:r>
                      <a:endParaRPr b="1" i="0" dirty="0">
                        <a:latin typeface="Arial" panose="020B0604020202020204" pitchFamily="34" charset="0"/>
                        <a:cs typeface="Arial" panose="020B0604020202020204" pitchFamily="34" charset="0"/>
                      </a:endParaRPr>
                    </a:p>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(1: 1- 8: 26)</a:t>
                      </a: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9"/>
                  </a:ext>
                </a:extLst>
              </a:tr>
              <a:tr h="577694">
                <a:tc>
                  <a:txBody>
                    <a:bodyPr/>
                    <a:lstStyle/>
                    <a:p>
                      <a:pPr algn="r" defTabSz="456342" rtl="1">
                        <a:defRPr sz="1600" b="1">
                          <a:solidFill>
                            <a:srgbClr val="000000"/>
                          </a:solidFill>
                          <a:sym typeface="Arial"/>
                        </a:defRPr>
                      </a:pP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الشدُّ (التوتُّر) ما بين السُلْطة والخدمة</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الثاني</a:t>
                      </a:r>
                      <a:br>
                        <a:rPr b="1" i="0" dirty="0">
                          <a:latin typeface="Arial" panose="020B0604020202020204" pitchFamily="34" charset="0"/>
                          <a:cs typeface="Arial" panose="020B0604020202020204" pitchFamily="34" charset="0"/>
                        </a:rPr>
                      </a:br>
                      <a:r>
                        <a:rPr lang="ar-JO" b="1" i="0" dirty="0">
                          <a:latin typeface="Arial" panose="020B0604020202020204" pitchFamily="34" charset="0"/>
                          <a:cs typeface="Arial" panose="020B0604020202020204" pitchFamily="34" charset="0"/>
                        </a:rPr>
                        <a:t>(8: 27- 10: 52)</a:t>
                      </a:r>
                      <a:endParaRPr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10"/>
                  </a:ext>
                </a:extLst>
              </a:tr>
              <a:tr h="633389">
                <a:tc>
                  <a:txBody>
                    <a:bodyPr/>
                    <a:lstStyle/>
                    <a:p>
                      <a:pPr algn="r" defTabSz="456342" rtl="1">
                        <a:defRPr sz="1800">
                          <a:solidFill>
                            <a:srgbClr val="000000"/>
                          </a:solidFill>
                        </a:defRPr>
                      </a:pPr>
                      <a:r>
                        <a:rPr lang="ar-JO" sz="1600" b="1" i="0" dirty="0">
                          <a:latin typeface="Arial" panose="020B0604020202020204" pitchFamily="34" charset="0"/>
                          <a:cs typeface="Arial" panose="020B0604020202020204" pitchFamily="34" charset="0"/>
                          <a:sym typeface="Arial"/>
                        </a:rPr>
                        <a:t>الخدمة في حياة المسيح</a:t>
                      </a:r>
                      <a:endParaRPr sz="1600" b="1" i="0"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l" defTabSz="456342" rtl="1">
                        <a:defRPr sz="1600" b="1">
                          <a:solidFill>
                            <a:srgbClr val="000000"/>
                          </a:solidFill>
                          <a:sym typeface="Arial"/>
                        </a:defRPr>
                      </a:pPr>
                      <a:endParaRPr b="1" i="0"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b="1" i="0" dirty="0">
                          <a:latin typeface="Arial" panose="020B0604020202020204" pitchFamily="34" charset="0"/>
                          <a:cs typeface="Arial" panose="020B0604020202020204" pitchFamily="34" charset="0"/>
                        </a:rPr>
                        <a:t>القسم الثالث</a:t>
                      </a:r>
                      <a:br>
                        <a:rPr b="1" i="0" dirty="0">
                          <a:latin typeface="Arial" panose="020B0604020202020204" pitchFamily="34" charset="0"/>
                          <a:cs typeface="Arial" panose="020B0604020202020204" pitchFamily="34" charset="0"/>
                        </a:rPr>
                      </a:br>
                      <a:r>
                        <a:rPr lang="ar-JO" sz="1400" b="1" i="0" dirty="0">
                          <a:latin typeface="Arial" panose="020B0604020202020204" pitchFamily="34" charset="0"/>
                          <a:cs typeface="Arial" panose="020B0604020202020204" pitchFamily="34" charset="0"/>
                        </a:rPr>
                        <a:t>(الأصحاحات 11-16)</a:t>
                      </a:r>
                      <a:endParaRPr sz="1400" b="1" i="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11"/>
                  </a:ext>
                </a:extLst>
              </a:tr>
            </a:tbl>
          </a:graphicData>
        </a:graphic>
      </p:graphicFrame>
      <p:sp>
        <p:nvSpPr>
          <p:cNvPr id="5404" name="Rectangle 2"/>
          <p:cNvSpPr/>
          <p:nvPr/>
        </p:nvSpPr>
        <p:spPr>
          <a:xfrm>
            <a:off x="-37182" y="5949280"/>
            <a:ext cx="2484438" cy="95392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r" defTabSz="914400" rtl="1" eaLnBrk="1" fontAlgn="auto" latinLnBrk="0" hangingPunct="0">
              <a:lnSpc>
                <a:spcPct val="100000"/>
              </a:lnSpc>
              <a:spcBef>
                <a:spcPts val="0"/>
              </a:spcBef>
              <a:spcAft>
                <a:spcPts val="0"/>
              </a:spcAft>
              <a:buClrTx/>
              <a:buSzTx/>
              <a:buFontTx/>
              <a:buNone/>
              <a:tabLst/>
              <a:defRPr sz="1400">
                <a:solidFill>
                  <a:srgbClr val="FFFFFF"/>
                </a:solidFill>
              </a:defRPr>
            </a:pPr>
            <a:r>
              <a:rPr kumimoji="0" lang="ar-JO"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مُلخَّص ناري إف. سانتوس (</a:t>
            </a:r>
            <a:r>
              <a:rPr kumimoji="0" lang="en-US" sz="1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Narry</a:t>
            </a: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F. Santos</a:t>
            </a:r>
            <a:r>
              <a:rPr kumimoji="0" lang="ar-JO"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Bibliotheca Sacra</a:t>
            </a:r>
            <a:r>
              <a:rPr kumimoji="0" lang="ar-JO"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154 (تشرين الأول-كانون الأول، 1997): ص.ص 452-60</a:t>
            </a:r>
            <a:endParaRPr kumimoji="0" sz="1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iterate>
                                    <p:tmAbs val="0"/>
                                  </p:iterate>
                                  <p:childTnLst>
                                    <p:set>
                                      <p:cBhvr>
                                        <p:cTn id="6" fill="hold"/>
                                        <p:tgtEl>
                                          <p:spTgt spid="5401"/>
                                        </p:tgtEl>
                                        <p:attrNameLst>
                                          <p:attrName>style.visibility</p:attrName>
                                        </p:attrNameLst>
                                      </p:cBhvr>
                                      <p:to>
                                        <p:strVal val="visible"/>
                                      </p:to>
                                    </p:set>
                                    <p:anim calcmode="lin" valueType="num">
                                      <p:cBhvr>
                                        <p:cTn id="7" dur="500" fill="hold"/>
                                        <p:tgtEl>
                                          <p:spTgt spid="5401"/>
                                        </p:tgtEl>
                                        <p:attrNameLst>
                                          <p:attrName>ppt_x</p:attrName>
                                        </p:attrNameLst>
                                      </p:cBhvr>
                                      <p:tavLst>
                                        <p:tav tm="0">
                                          <p:val>
                                            <p:strVal val="1+#ppt_w/2"/>
                                          </p:val>
                                        </p:tav>
                                        <p:tav tm="100000">
                                          <p:val>
                                            <p:strVal val="#ppt_x"/>
                                          </p:val>
                                        </p:tav>
                                      </p:tavLst>
                                    </p:anim>
                                    <p:anim calcmode="lin" valueType="num">
                                      <p:cBhvr>
                                        <p:cTn id="8" dur="500" fill="hold"/>
                                        <p:tgtEl>
                                          <p:spTgt spid="5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1" grpId="0"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 name="Text Box 2"/>
          <p:cNvSpPr txBox="1"/>
          <p:nvPr/>
        </p:nvSpPr>
        <p:spPr>
          <a:xfrm>
            <a:off x="1979712" y="2369053"/>
            <a:ext cx="5913661" cy="1077036"/>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FFFFFF"/>
                </a:solidFill>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التابعون يخدمون القائد، والذي يجلس بدوره في أعلى الهرم</a:t>
            </a:r>
            <a:endParaRPr kumimoji="0" sz="32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407" name="Text Box 4"/>
          <p:cNvSpPr txBox="1"/>
          <p:nvPr/>
        </p:nvSpPr>
        <p:spPr>
          <a:xfrm>
            <a:off x="4100514" y="482600"/>
            <a:ext cx="1033114" cy="58459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مرقس</a:t>
            </a:r>
            <a:r>
              <a:rPr kumimoji="0" sz="2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a:t>
            </a:r>
          </a:p>
        </p:txBody>
      </p:sp>
      <p:pic>
        <p:nvPicPr>
          <p:cNvPr id="5408"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09" name="Text Box 6"/>
          <p:cNvSpPr txBox="1"/>
          <p:nvPr/>
        </p:nvSpPr>
        <p:spPr>
          <a:xfrm>
            <a:off x="960029" y="3430625"/>
            <a:ext cx="28043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القائد</a:t>
            </a:r>
            <a:endParaRPr kumimoji="0"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410" name="AutoShape 7"/>
          <p:cNvSpPr/>
          <p:nvPr/>
        </p:nvSpPr>
        <p:spPr>
          <a:xfrm>
            <a:off x="914400" y="3887787"/>
            <a:ext cx="2819400" cy="2133602"/>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1" u="none" strike="noStrike" kern="0" cap="none" spc="0" normalizeH="0" baseline="0" noProof="0">
              <a:ln>
                <a:noFill/>
              </a:ln>
              <a:solidFill>
                <a:srgbClr val="8383AD"/>
              </a:solidFill>
              <a:effectLst/>
              <a:uLnTx/>
              <a:uFillTx/>
              <a:latin typeface="Arial" panose="020B0604020202020204" pitchFamily="34" charset="0"/>
              <a:cs typeface="Arial" panose="020B0604020202020204" pitchFamily="34" charset="0"/>
              <a:sym typeface="Arial"/>
            </a:endParaRPr>
          </a:p>
        </p:txBody>
      </p:sp>
      <p:sp>
        <p:nvSpPr>
          <p:cNvPr id="5411" name="Text Box 8"/>
          <p:cNvSpPr txBox="1"/>
          <p:nvPr/>
        </p:nvSpPr>
        <p:spPr>
          <a:xfrm>
            <a:off x="1493429" y="5208625"/>
            <a:ext cx="1350379"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30" tIns="45630" rIns="45630" bIns="45630">
            <a:spAutoFit/>
          </a:bodyPr>
          <a:lstStyle>
            <a:lvl1pP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rPr>
              <a:t>التابعون</a:t>
            </a:r>
            <a:endParaRPr kumimoji="0"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endParaRPr>
          </a:p>
        </p:txBody>
      </p:sp>
      <p:sp>
        <p:nvSpPr>
          <p:cNvPr id="5412" name="Title 1"/>
          <p:cNvSpPr txBox="1">
            <a:spLocks noGrp="1"/>
          </p:cNvSpPr>
          <p:nvPr>
            <p:ph type="title" idx="4294967295"/>
          </p:nvPr>
        </p:nvSpPr>
        <p:spPr>
          <a:xfrm>
            <a:off x="976313" y="1231900"/>
            <a:ext cx="7772401" cy="1143000"/>
          </a:xfrm>
          <a:prstGeom prst="rect">
            <a:avLst/>
          </a:prstGeom>
        </p:spPr>
        <p:txBody>
          <a:bodyPr/>
          <a:lstStyle>
            <a:lvl1pPr>
              <a:defRPr sz="3600"/>
            </a:lvl1pPr>
          </a:lstStyle>
          <a:p>
            <a:pPr rtl="0">
              <a:defRPr/>
            </a:pPr>
            <a:r>
              <a:rPr lang="ar-JO" dirty="0"/>
              <a:t>القيادة العالمية</a:t>
            </a:r>
            <a:endParaRPr dirty="0"/>
          </a:p>
        </p:txBody>
      </p:sp>
      <p:sp>
        <p:nvSpPr>
          <p:cNvPr id="5413" name="Text Box 3"/>
          <p:cNvSpPr txBox="1"/>
          <p:nvPr/>
        </p:nvSpPr>
        <p:spPr>
          <a:xfrm>
            <a:off x="8427649" y="374663"/>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0"/>
                                        </p:tgtEl>
                                        <p:attrNameLst>
                                          <p:attrName>style.visibility</p:attrName>
                                        </p:attrNameLst>
                                      </p:cBhvr>
                                      <p:to>
                                        <p:strVal val="visible"/>
                                      </p:to>
                                    </p:set>
                                    <p:animEffect transition="in" filter="fade">
                                      <p:cBhvr>
                                        <p:cTn id="7" dur="500"/>
                                        <p:tgtEl>
                                          <p:spTgt spid="54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09"/>
                                        </p:tgtEl>
                                        <p:attrNameLst>
                                          <p:attrName>style.visibility</p:attrName>
                                        </p:attrNameLst>
                                      </p:cBhvr>
                                      <p:to>
                                        <p:strVal val="visible"/>
                                      </p:to>
                                    </p:set>
                                    <p:anim calcmode="lin" valueType="num">
                                      <p:cBhvr>
                                        <p:cTn id="12" dur="1000" fill="hold"/>
                                        <p:tgtEl>
                                          <p:spTgt spid="5409"/>
                                        </p:tgtEl>
                                        <p:attrNameLst>
                                          <p:attrName>ppt_w</p:attrName>
                                        </p:attrNameLst>
                                      </p:cBhvr>
                                      <p:tavLst>
                                        <p:tav tm="0">
                                          <p:val>
                                            <p:fltVal val="0"/>
                                          </p:val>
                                        </p:tav>
                                        <p:tav tm="100000">
                                          <p:val>
                                            <p:strVal val="#ppt_w"/>
                                          </p:val>
                                        </p:tav>
                                      </p:tavLst>
                                    </p:anim>
                                    <p:anim calcmode="lin" valueType="num">
                                      <p:cBhvr>
                                        <p:cTn id="13" dur="1000" fill="hold"/>
                                        <p:tgtEl>
                                          <p:spTgt spid="5409"/>
                                        </p:tgtEl>
                                        <p:attrNameLst>
                                          <p:attrName>ppt_h</p:attrName>
                                        </p:attrNameLst>
                                      </p:cBhvr>
                                      <p:tavLst>
                                        <p:tav tm="0">
                                          <p:val>
                                            <p:fltVal val="0"/>
                                          </p:val>
                                        </p:tav>
                                        <p:tav tm="100000">
                                          <p:val>
                                            <p:strVal val="#ppt_h"/>
                                          </p:val>
                                        </p:tav>
                                      </p:tavLst>
                                    </p:anim>
                                    <p:anim calcmode="lin" valueType="num">
                                      <p:cBhvr>
                                        <p:cTn id="14" dur="1000" fill="hold"/>
                                        <p:tgtEl>
                                          <p:spTgt spid="540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9" grpId="0" animBg="1" advAuto="0"/>
      <p:bldP spid="5410" grpId="0"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5" name="Text Box 2"/>
          <p:cNvSpPr txBox="1"/>
          <p:nvPr/>
        </p:nvSpPr>
        <p:spPr>
          <a:xfrm>
            <a:off x="1441450" y="2349891"/>
            <a:ext cx="6553200" cy="584594"/>
          </a:xfrm>
          <a:prstGeom prst="rect">
            <a:avLst/>
          </a:prstGeom>
          <a:solidFill>
            <a:srgbClr val="2E2E4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u="sng">
                <a:solidFill>
                  <a:srgbClr val="FFFFFF"/>
                </a:solidFill>
              </a:defRPr>
            </a:pPr>
            <a:r>
              <a:rPr kumimoji="0" lang="ar-JO" sz="3200" b="1" u="sng"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القائد يخدم التابعين </a:t>
            </a:r>
            <a:endParaRPr kumimoji="0" sz="3200" b="1" i="0" u="sng"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sp>
        <p:nvSpPr>
          <p:cNvPr id="5416" name="Text Box 4"/>
          <p:cNvSpPr txBox="1"/>
          <p:nvPr/>
        </p:nvSpPr>
        <p:spPr>
          <a:xfrm>
            <a:off x="4100514" y="482600"/>
            <a:ext cx="1033114" cy="58459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مرقس</a:t>
            </a:r>
            <a:r>
              <a:rPr kumimoji="0" sz="28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a:t>
            </a:r>
          </a:p>
        </p:txBody>
      </p:sp>
      <p:pic>
        <p:nvPicPr>
          <p:cNvPr id="5417"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18" name="Text Box 6"/>
          <p:cNvSpPr txBox="1"/>
          <p:nvPr/>
        </p:nvSpPr>
        <p:spPr>
          <a:xfrm>
            <a:off x="1036229" y="5784887"/>
            <a:ext cx="249954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القائد</a:t>
            </a:r>
            <a:endParaRPr kumimoji="0" sz="36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419" name="AutoShape 7"/>
          <p:cNvSpPr/>
          <p:nvPr/>
        </p:nvSpPr>
        <p:spPr>
          <a:xfrm flipV="1">
            <a:off x="914400" y="3727450"/>
            <a:ext cx="2819400" cy="2133600"/>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1" u="none" strike="noStrike" kern="0" cap="none" spc="0" normalizeH="0" baseline="0" noProof="0">
              <a:ln>
                <a:noFill/>
              </a:ln>
              <a:solidFill>
                <a:srgbClr val="8383AD"/>
              </a:solidFill>
              <a:effectLst/>
              <a:uLnTx/>
              <a:uFillTx/>
              <a:latin typeface="Arial" panose="020B0604020202020204" pitchFamily="34" charset="0"/>
              <a:cs typeface="Arial" panose="020B0604020202020204" pitchFamily="34" charset="0"/>
              <a:sym typeface="Arial"/>
            </a:endParaRPr>
          </a:p>
        </p:txBody>
      </p:sp>
      <p:sp>
        <p:nvSpPr>
          <p:cNvPr id="5420" name="Text Box 8"/>
          <p:cNvSpPr txBox="1"/>
          <p:nvPr/>
        </p:nvSpPr>
        <p:spPr>
          <a:xfrm>
            <a:off x="1341029" y="3879887"/>
            <a:ext cx="1997892" cy="646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30" tIns="45630" rIns="45630" bIns="45630">
            <a:spAutoFit/>
          </a:bodyPr>
          <a:lstStyle>
            <a:lvl1pPr algn="ct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rPr>
              <a:t>التابعون</a:t>
            </a:r>
            <a:endParaRPr kumimoji="0" sz="3600" u="none" strike="noStrike" kern="0" cap="none" spc="0" normalizeH="0" baseline="0" noProof="0" dirty="0">
              <a:ln>
                <a:noFill/>
              </a:ln>
              <a:solidFill>
                <a:srgbClr val="FEFED6"/>
              </a:solidFill>
              <a:effectLst/>
              <a:uLnTx/>
              <a:uFillTx/>
              <a:latin typeface="Arial" panose="020B0604020202020204" pitchFamily="34" charset="0"/>
              <a:cs typeface="Arial" panose="020B0604020202020204" pitchFamily="34" charset="0"/>
              <a:sym typeface="Arial"/>
            </a:endParaRPr>
          </a:p>
        </p:txBody>
      </p:sp>
      <p:sp>
        <p:nvSpPr>
          <p:cNvPr id="5421" name="Title 1"/>
          <p:cNvSpPr txBox="1">
            <a:spLocks noGrp="1"/>
          </p:cNvSpPr>
          <p:nvPr>
            <p:ph type="title" idx="4294967295"/>
          </p:nvPr>
        </p:nvSpPr>
        <p:spPr>
          <a:xfrm>
            <a:off x="831850" y="1173162"/>
            <a:ext cx="7772400" cy="1143001"/>
          </a:xfrm>
          <a:prstGeom prst="rect">
            <a:avLst/>
          </a:prstGeom>
        </p:spPr>
        <p:txBody>
          <a:bodyPr/>
          <a:lstStyle>
            <a:lvl1pPr>
              <a:defRPr sz="3600"/>
            </a:lvl1pPr>
          </a:lstStyle>
          <a:p>
            <a:pPr rtl="0">
              <a:defRPr/>
            </a:pPr>
            <a:r>
              <a:rPr lang="ar-JO" dirty="0"/>
              <a:t>القيادة الكتابية</a:t>
            </a:r>
            <a:endParaRPr dirty="0"/>
          </a:p>
        </p:txBody>
      </p:sp>
      <p:sp>
        <p:nvSpPr>
          <p:cNvPr id="5422" name="Text Box 3"/>
          <p:cNvSpPr txBox="1"/>
          <p:nvPr/>
        </p:nvSpPr>
        <p:spPr>
          <a:xfrm>
            <a:off x="8427649" y="374663"/>
            <a:ext cx="505726" cy="46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9"/>
                                        </p:tgtEl>
                                        <p:attrNameLst>
                                          <p:attrName>style.visibility</p:attrName>
                                        </p:attrNameLst>
                                      </p:cBhvr>
                                      <p:to>
                                        <p:strVal val="visible"/>
                                      </p:to>
                                    </p:set>
                                    <p:animEffect transition="in" filter="fade">
                                      <p:cBhvr>
                                        <p:cTn id="7" dur="500"/>
                                        <p:tgtEl>
                                          <p:spTgt spid="5419"/>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18"/>
                                        </p:tgtEl>
                                        <p:attrNameLst>
                                          <p:attrName>style.visibility</p:attrName>
                                        </p:attrNameLst>
                                      </p:cBhvr>
                                      <p:to>
                                        <p:strVal val="visible"/>
                                      </p:to>
                                    </p:set>
                                    <p:anim calcmode="lin" valueType="num">
                                      <p:cBhvr>
                                        <p:cTn id="12" dur="1000" fill="hold"/>
                                        <p:tgtEl>
                                          <p:spTgt spid="5418"/>
                                        </p:tgtEl>
                                        <p:attrNameLst>
                                          <p:attrName>ppt_w</p:attrName>
                                        </p:attrNameLst>
                                      </p:cBhvr>
                                      <p:tavLst>
                                        <p:tav tm="0">
                                          <p:val>
                                            <p:fltVal val="0"/>
                                          </p:val>
                                        </p:tav>
                                        <p:tav tm="100000">
                                          <p:val>
                                            <p:strVal val="#ppt_w"/>
                                          </p:val>
                                        </p:tav>
                                      </p:tavLst>
                                    </p:anim>
                                    <p:anim calcmode="lin" valueType="num">
                                      <p:cBhvr>
                                        <p:cTn id="13" dur="1000" fill="hold"/>
                                        <p:tgtEl>
                                          <p:spTgt spid="5418"/>
                                        </p:tgtEl>
                                        <p:attrNameLst>
                                          <p:attrName>ppt_h</p:attrName>
                                        </p:attrNameLst>
                                      </p:cBhvr>
                                      <p:tavLst>
                                        <p:tav tm="0">
                                          <p:val>
                                            <p:fltVal val="0"/>
                                          </p:val>
                                        </p:tav>
                                        <p:tav tm="100000">
                                          <p:val>
                                            <p:strVal val="#ppt_h"/>
                                          </p:val>
                                        </p:tav>
                                      </p:tavLst>
                                    </p:anim>
                                    <p:anim calcmode="lin" valueType="num">
                                      <p:cBhvr>
                                        <p:cTn id="14" dur="1000" fill="hold"/>
                                        <p:tgtEl>
                                          <p:spTgt spid="541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8" grpId="0" animBg="1" advAuto="0"/>
      <p:bldP spid="5419"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9E1639-DF3B-BDF4-90F7-2EC8DBF01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6148" cy="6807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3226657" y="4278916"/>
            <a:ext cx="5808257" cy="923184"/>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يسوع يلعن شجرة التين </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24544" y="5263827"/>
            <a:ext cx="5472608" cy="676963"/>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١٢-١٤و ٢٠-٢٥</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grpSp>
        <p:nvGrpSpPr>
          <p:cNvPr id="12" name="Group 11">
            <a:extLst>
              <a:ext uri="{FF2B5EF4-FFF2-40B4-BE49-F238E27FC236}">
                <a16:creationId xmlns:a16="http://schemas.microsoft.com/office/drawing/2014/main" id="{F92AEEF0-AF9D-6D69-959D-20DCB1B71FDC}"/>
              </a:ext>
            </a:extLst>
          </p:cNvPr>
          <p:cNvGrpSpPr/>
          <p:nvPr/>
        </p:nvGrpSpPr>
        <p:grpSpPr>
          <a:xfrm>
            <a:off x="6300192" y="112228"/>
            <a:ext cx="3456896" cy="1551664"/>
            <a:chOff x="5508104" y="620689"/>
            <a:chExt cx="3456896" cy="1551664"/>
          </a:xfrm>
        </p:grpSpPr>
        <p:grpSp>
          <p:nvGrpSpPr>
            <p:cNvPr id="13" name="Group 12">
              <a:extLst>
                <a:ext uri="{FF2B5EF4-FFF2-40B4-BE49-F238E27FC236}">
                  <a16:creationId xmlns:a16="http://schemas.microsoft.com/office/drawing/2014/main" id="{D83A0D1E-CF08-E32B-26F4-6B27C78C23BE}"/>
                </a:ext>
              </a:extLst>
            </p:cNvPr>
            <p:cNvGrpSpPr/>
            <p:nvPr/>
          </p:nvGrpSpPr>
          <p:grpSpPr>
            <a:xfrm>
              <a:off x="5508104" y="620689"/>
              <a:ext cx="2660102" cy="1394677"/>
              <a:chOff x="5508104" y="620689"/>
              <a:chExt cx="2660102" cy="1394677"/>
            </a:xfrm>
          </p:grpSpPr>
          <p:pic>
            <p:nvPicPr>
              <p:cNvPr id="15" name="Picture 1" descr="22_John_Baptist_Prison_JPEG_1024.jpg">
                <a:extLst>
                  <a:ext uri="{FF2B5EF4-FFF2-40B4-BE49-F238E27FC236}">
                    <a16:creationId xmlns:a16="http://schemas.microsoft.com/office/drawing/2014/main" id="{7029E9C8-7EC2-5BCC-BBAF-D015F9F8A9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6" name="Rectangle 15">
                <a:extLst>
                  <a:ext uri="{FF2B5EF4-FFF2-40B4-BE49-F238E27FC236}">
                    <a16:creationId xmlns:a16="http://schemas.microsoft.com/office/drawing/2014/main" id="{2368B5B1-A59D-318D-206C-686938BAF162}"/>
                  </a:ext>
                </a:extLst>
              </p:cNvPr>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B3F7EBCE-12DE-98BD-45C5-3C715E924A07}"/>
                </a:ext>
              </a:extLst>
            </p:cNvPr>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1"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68080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35E2A246-D15B-E42C-F87F-DFEB11884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EED9229-C1AE-B258-B677-895AE5C3F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6002A93-3FC1-816B-B3BD-B0F68C404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E9368470-E8F9-E515-3F3A-110E0D84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20.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8.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4"/>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25126</TotalTime>
  <Words>7013</Words>
  <Application>Microsoft Macintosh PowerPoint</Application>
  <PresentationFormat>On-screen Show (4:3)</PresentationFormat>
  <Paragraphs>1081</Paragraphs>
  <Slides>312</Slides>
  <Notes>212</Notes>
  <HiddenSlides>0</HiddenSlides>
  <MMClips>0</MMClips>
  <ScaleCrop>false</ScaleCrop>
  <HeadingPairs>
    <vt:vector size="8" baseType="variant">
      <vt:variant>
        <vt:lpstr>Fonts Used</vt:lpstr>
      </vt:variant>
      <vt:variant>
        <vt:i4>23</vt:i4>
      </vt:variant>
      <vt:variant>
        <vt:lpstr>Theme</vt:lpstr>
      </vt:variant>
      <vt:variant>
        <vt:i4>48</vt:i4>
      </vt:variant>
      <vt:variant>
        <vt:lpstr>Embedded OLE Servers</vt:lpstr>
      </vt:variant>
      <vt:variant>
        <vt:i4>1</vt:i4>
      </vt:variant>
      <vt:variant>
        <vt:lpstr>Slide Titles</vt:lpstr>
      </vt:variant>
      <vt:variant>
        <vt:i4>312</vt:i4>
      </vt:variant>
    </vt:vector>
  </HeadingPairs>
  <TitlesOfParts>
    <vt:vector size="384" baseType="lpstr">
      <vt:lpstr>BONES</vt:lpstr>
      <vt:lpstr>ＭＳ Ｐゴシック</vt:lpstr>
      <vt:lpstr>Osaka</vt:lpstr>
      <vt:lpstr>system-ui</vt:lpstr>
      <vt:lpstr>Times</vt:lpstr>
      <vt:lpstr>Times Roman</vt:lpstr>
      <vt:lpstr>Apple Chancery</vt:lpstr>
      <vt:lpstr>Arial</vt:lpstr>
      <vt:lpstr>Arial Narrow</vt:lpstr>
      <vt:lpstr>Avenir Black</vt:lpstr>
      <vt:lpstr>Calibri</vt:lpstr>
      <vt:lpstr>Calibri Light</vt:lpstr>
      <vt:lpstr>Chalkduster</vt:lpstr>
      <vt:lpstr>Comic Sans MS</vt:lpstr>
      <vt:lpstr>Garamond</vt:lpstr>
      <vt:lpstr>Gill Sans</vt:lpstr>
      <vt:lpstr>Helvetica Neue</vt:lpstr>
      <vt:lpstr>Lucida Grande</vt:lpstr>
      <vt:lpstr>Tahoma</vt:lpstr>
      <vt:lpstr>Times New Roman</vt:lpstr>
      <vt:lpstr>Traditional Arabic</vt:lpstr>
      <vt:lpstr>Trebuchet MS</vt:lpstr>
      <vt:lpstr>Wingdings</vt:lpstr>
      <vt:lpstr>Post Modern</vt:lpstr>
      <vt:lpstr>Office Theme</vt:lpstr>
      <vt:lpstr>1_Refined</vt:lpstr>
      <vt:lpstr>3_Office Theme</vt:lpstr>
      <vt:lpstr>6_Default Design</vt:lpstr>
      <vt:lpstr>Ribbons</vt:lpstr>
      <vt:lpstr>5_Office Theme</vt:lpstr>
      <vt:lpstr>16_Default Design</vt:lpstr>
      <vt:lpstr>Blank Presentation</vt:lpstr>
      <vt:lpstr>4_Blank Presentation</vt:lpstr>
      <vt:lpstr>1_Post Modern</vt:lpstr>
      <vt:lpstr>Default Design</vt:lpstr>
      <vt:lpstr>11_Office Theme</vt:lpstr>
      <vt:lpstr>7_Office Theme</vt:lpstr>
      <vt:lpstr>8_Office Theme</vt:lpstr>
      <vt:lpstr>4_Office Theme</vt:lpstr>
      <vt:lpstr>8_Blank Presentation</vt:lpstr>
      <vt:lpstr>1_Default Design</vt:lpstr>
      <vt:lpstr>51_Blank Presentation</vt:lpstr>
      <vt:lpstr>Title &amp; Subtitle</vt:lpstr>
      <vt:lpstr>3_Default Design</vt:lpstr>
      <vt:lpstr>12_Office Theme</vt:lpstr>
      <vt:lpstr>13_Office Theme</vt:lpstr>
      <vt:lpstr>31_Default Design</vt:lpstr>
      <vt:lpstr>3_Mountain</vt:lpstr>
      <vt:lpstr>52_Blank Presentation</vt:lpstr>
      <vt:lpstr>2_Office Theme</vt:lpstr>
      <vt:lpstr>4_Default Design</vt:lpstr>
      <vt:lpstr>1_Office Theme</vt:lpstr>
      <vt:lpstr>50_Blank Presentation</vt:lpstr>
      <vt:lpstr>9_Office Theme</vt:lpstr>
      <vt:lpstr>7_Soaring</vt:lpstr>
      <vt:lpstr>1_Slit</vt:lpstr>
      <vt:lpstr>5_Default Design</vt:lpstr>
      <vt:lpstr>53_Blank Presentation</vt:lpstr>
      <vt:lpstr>25_Default Design</vt:lpstr>
      <vt:lpstr>2_Post Modern</vt:lpstr>
      <vt:lpstr>9_Blank Presentation</vt:lpstr>
      <vt:lpstr>17_Default Design</vt:lpstr>
      <vt:lpstr>10_Blank Presentation</vt:lpstr>
      <vt:lpstr>14_Office Theme</vt:lpstr>
      <vt:lpstr>2_Default Design</vt:lpstr>
      <vt:lpstr>6_Office Theme</vt:lpstr>
      <vt:lpstr>10_Office Theme</vt:lpstr>
      <vt:lpstr>15_Office Theme</vt:lpstr>
      <vt:lpstr>5_Blank Presentation</vt:lpstr>
      <vt:lpstr>16_Office Theme</vt:lpstr>
      <vt:lpstr>2_Mountain</vt:lpstr>
      <vt:lpstr>Photo Editor Photo</vt:lpstr>
      <vt:lpstr>مرقس ٩-١٦ </vt:lpstr>
      <vt:lpstr>Slides on  مرقس 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مرقس  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هل تقاوم التيَّار من أجل أن تخدم يسوع أكثر من خدمة أيِّ شخصٍ آخَر؟</vt:lpstr>
      <vt:lpstr>PowerPoint Presentation</vt:lpstr>
      <vt:lpstr>PowerPoint Presentation</vt:lpstr>
      <vt:lpstr>Slides on  مرقس 11 </vt:lpstr>
      <vt:lpstr>الملخص</vt:lpstr>
      <vt:lpstr>مرقس ١١ : ١-٢</vt:lpstr>
      <vt:lpstr>مرقس ١١ : ٣-٤</vt:lpstr>
      <vt:lpstr>مرقس ١١ : ٥-٦</vt:lpstr>
      <vt:lpstr>مرقس ١١ : ٧-٨</vt:lpstr>
      <vt:lpstr>مرقس ١١ : ٩-١٠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المفارقة ما بين السُلْطة والخدمة في إنجيل مرقس</vt:lpstr>
      <vt:lpstr>القيادة العالمية</vt:lpstr>
      <vt:lpstr>القيادة الكتابية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Palm Sunday</vt:lpstr>
      <vt:lpstr>Palm Sunday</vt:lpstr>
      <vt:lpstr>أشجار النخيل للعبور</vt:lpstr>
      <vt:lpstr>انتصار الدخول</vt:lpstr>
      <vt:lpstr>انتصار الدخول</vt:lpstr>
      <vt:lpstr>انتصار الدخول</vt:lpstr>
      <vt:lpstr>الشعانين إلى الصليب</vt:lpstr>
      <vt:lpstr> ما هو الأمر الجيد بخصوص الجمعة العظيمة ؟</vt:lpstr>
      <vt:lpstr> كيف يكون موت المسيح أفضل من أي ذبيحة ؟</vt:lpstr>
      <vt:lpstr>أسبوع الآلام</vt:lpstr>
      <vt:lpstr>Slides on  مرقس 12 </vt:lpstr>
      <vt:lpstr>PowerPoint Presentation</vt:lpstr>
      <vt:lpstr>فلسن الأرملة</vt:lpstr>
      <vt:lpstr>فلسن الأرملة</vt:lpstr>
      <vt:lpstr>فلسن الأرملة</vt:lpstr>
      <vt:lpstr>فلسن الأرملة</vt:lpstr>
      <vt:lpstr>ماذا في يدك؟</vt:lpstr>
      <vt:lpstr>ما هو الأكثر أهمية؟</vt:lpstr>
      <vt:lpstr> الأمر الأكثر أهمية  هو أن تستمتع بحياتك  هذا كل ما يهم  — أودري هيبورن —</vt:lpstr>
      <vt:lpstr>"Happiness is most important"</vt:lpstr>
      <vt:lpstr>ما هو الأكثر أهمية ؟</vt:lpstr>
      <vt:lpstr>رؤيتنا</vt:lpstr>
      <vt:lpstr>Slides on  مرقس 13 </vt:lpstr>
      <vt:lpstr>Slides on  مرقس 14 </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 متجاهلاً الإزدراء</vt:lpstr>
      <vt:lpstr>وبمجرد أن تم كسرها وانسكابها ، ملأ العطر كل الغرفة. </vt:lpstr>
      <vt:lpstr>كسجين خرج من أغلاله كروح تحررت من القبر</vt:lpstr>
      <vt:lpstr>محطمة ومترددة ، فقط من أجل حبك يا يسوع</vt:lpstr>
      <vt:lpstr>أغلى كنز في الحياة سدد عليك</vt:lpstr>
      <vt:lpstr>كسرت وخرجت وانسكبت عند قدميك</vt:lpstr>
      <vt:lpstr>في التخلي الحلو ، اسمحوا لي أن أتسرب من أجلك</vt:lpstr>
      <vt:lpstr>يا رب ، لقد كنت كنز الله الثمين ، ومحبوبًا له وابنه الكامل</vt:lpstr>
      <vt:lpstr>أُرسِلَتْ هنا لتظهر لي محبة الآب ، فقط من أجل المحبة التي تمت</vt:lpstr>
      <vt:lpstr>وعلى الرغم من أنك كنت كاملاً ومقدسًا ، فقد تخلت عن نفسك طواعية </vt:lpstr>
      <vt:lpstr>أنت لم تدخر أي نفقات في عفوتي استهلكت وضيعت من أجلي</vt:lpstr>
      <vt:lpstr>مكسورة وتحدثت فقط من أجل محبتي ، يا يسوع</vt:lpstr>
      <vt:lpstr>أغلى كنز الله أغدق علي</vt:lpstr>
      <vt:lpstr>كسرت وانسكبت على قدمي. </vt:lpstr>
      <vt:lpstr>في هجر جميل ، يا رب ، لقد تم إراحتك واستهلكت من أجلي</vt:lpstr>
      <vt:lpstr>في التخلي الحلو ، اسمحوا لي أن ينسكب من أجل اليك</vt:lpstr>
      <vt:lpstr>الصور مقدمة من  Big Book Media © جميع الحقوق محفوظة</vt:lpstr>
      <vt:lpstr>الكلمة في صور</vt:lpstr>
      <vt:lpstr>هل كانت مريم المجدليَّة  هي المرأة  حاملة قارورة الطيب؟</vt:lpstr>
      <vt:lpstr>يوحنا ١٢ حدث</vt:lpstr>
      <vt:lpstr>لم يكن هذا مثل لوقا ٧: ٣٦-٥٠ مع يسوع والمرأة الخاطئة</vt:lpstr>
      <vt:lpstr>مسح يسوع</vt:lpstr>
      <vt:lpstr>مسحتي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دعوة بطرس</vt:lpstr>
      <vt:lpstr>إنكارات بطرس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 مقدمة من Big Book Media © All Rights Reserved.</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مرقس 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يمكنك أن تكون أميناً رغم عدم الراحة واختبارك للألم والمعاناة؟</vt:lpstr>
      <vt:lpstr>PowerPoint Presentation</vt:lpstr>
      <vt:lpstr>PowerPoint Presentation</vt:lpstr>
      <vt:lpstr>Slides on  مرقس 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بطرس في يوم الخمسين</vt:lpstr>
      <vt:lpstr>عطلة نهاية أسبوع نبوية</vt:lpstr>
      <vt:lpstr>مرقس 16: 9-20</vt:lpstr>
      <vt:lpstr>3 أنواع من نصوص المخطوطات</vt:lpstr>
      <vt:lpstr>ماذا عن مرقس 16: 9-20 ؟</vt:lpstr>
      <vt:lpstr>عِشْ حياتك في ضوء مستقبلك الأبدي!</vt:lpstr>
      <vt:lpstr>PowerPoint Presentation</vt:lpstr>
      <vt:lpstr>الفكرة الرئيسية </vt:lpstr>
      <vt:lpstr>التطبيق</vt:lpstr>
      <vt:lpstr>كيف يمكنك أن تكون تلميذاً يتألَّـم على غرار يسوع؟</vt:lpstr>
      <vt:lpstr>تلميذ صنع الإختناقات</vt:lpstr>
      <vt:lpstr>تلميذٌ ضمن مجتمع</vt:lpstr>
      <vt:lpstr>Black</vt:lpstr>
      <vt:lpstr>وعظ العهد الجديد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363</cp:revision>
  <cp:lastPrinted>2009-04-22T19:24:48Z</cp:lastPrinted>
  <dcterms:created xsi:type="dcterms:W3CDTF">2003-01-02T10:24:52Z</dcterms:created>
  <dcterms:modified xsi:type="dcterms:W3CDTF">2025-03-25T17:18:52Z</dcterms:modified>
</cp:coreProperties>
</file>