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2.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xml" ContentType="application/vnd.openxmlformats-officedocument.theme+xml"/>
  <Override PartName="/ppt/slideLayouts/slideLayout376.xml" ContentType="application/vnd.openxmlformats-officedocument.presentationml.slideLayout+xml"/>
  <Override PartName="/ppt/theme/theme4.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5.xml" ContentType="application/vnd.openxmlformats-officedocument.theme+xml"/>
  <Override PartName="/ppt/slideLayouts/slideLayout390.xml" ContentType="application/vnd.openxmlformats-officedocument.presentationml.slideLayout+xml"/>
  <Override PartName="/ppt/theme/theme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7.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8.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9.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10.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11.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12.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13.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14.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15.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16.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17.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18.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19.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theme/theme20.xml" ContentType="application/vnd.openxmlformats-officedocument.theme+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theme/theme21.xml" ContentType="application/vnd.openxmlformats-officedocument.theme+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theme/theme22.xml" ContentType="application/vnd.openxmlformats-officedocument.theme+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theme/theme23.xml" ContentType="application/vnd.openxmlformats-officedocument.theme+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theme/theme24.xml" ContentType="application/vnd.openxmlformats-officedocument.theme+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theme/theme25.xml" ContentType="application/vnd.openxmlformats-officedocument.theme+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theme/theme26.xml" ContentType="application/vnd.openxmlformats-officedocument.theme+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theme/theme27.xml" ContentType="application/vnd.openxmlformats-officedocument.theme+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theme/theme28.xml" ContentType="application/vnd.openxmlformats-officedocument.theme+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theme/theme29.xml" ContentType="application/vnd.openxmlformats-officedocument.theme+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theme/theme30.xml" ContentType="application/vnd.openxmlformats-officedocument.theme+xml"/>
  <Override PartName="/ppt/theme/theme31.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notesSlides/notesSlide2.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notesSlides/notesSlide3.xml" ContentType="application/vnd.openxmlformats-officedocument.presentationml.notesSlide+xml"/>
  <Override PartName="/ppt/theme/themeOverride6.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heme/themeOverride7.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8.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9.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10.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11.xml" ContentType="application/vnd.openxmlformats-officedocument.themeOverride+xml"/>
  <Override PartName="/ppt/notesSlides/notesSlide24.xml" ContentType="application/vnd.openxmlformats-officedocument.presentationml.notesSlide+xml"/>
  <Override PartName="/ppt/theme/themeOverride12.xml" ContentType="application/vnd.openxmlformats-officedocument.themeOverride+xml"/>
  <Override PartName="/ppt/notesSlides/notesSlide25.xml" ContentType="application/vnd.openxmlformats-officedocument.presentationml.notesSlide+xml"/>
  <Override PartName="/ppt/theme/themeOverride13.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14.xml" ContentType="application/vnd.openxmlformats-officedocument.themeOverr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heme/themeOverride1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heme/themeOverride16.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heme/themeOverride17.xml" ContentType="application/vnd.openxmlformats-officedocument.themeOverride+xml"/>
  <Override PartName="/ppt/notesSlides/notesSlide61.xml" ContentType="application/vnd.openxmlformats-officedocument.presentationml.notesSlide+xml"/>
  <Override PartName="/ppt/theme/themeOverride18.xml" ContentType="application/vnd.openxmlformats-officedocument.themeOverride+xml"/>
  <Override PartName="/ppt/notesSlides/notesSlide62.xml" ContentType="application/vnd.openxmlformats-officedocument.presentationml.notesSlide+xml"/>
  <Override PartName="/ppt/theme/themeOverride19.xml" ContentType="application/vnd.openxmlformats-officedocument.themeOverr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8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85.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86.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theme/themeOverride20.xml" ContentType="application/vnd.openxmlformats-officedocument.themeOverride+xml"/>
  <Override PartName="/ppt/theme/themeOverride21.xml" ContentType="application/vnd.openxmlformats-officedocument.themeOverr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4019" r:id="rId2"/>
    <p:sldMasterId id="2147484402" r:id="rId3"/>
    <p:sldMasterId id="2147484414" r:id="rId4"/>
    <p:sldMasterId id="2147484416" r:id="rId5"/>
    <p:sldMasterId id="2147484430" r:id="rId6"/>
    <p:sldMasterId id="2147484432" r:id="rId7"/>
    <p:sldMasterId id="2147484444" r:id="rId8"/>
    <p:sldMasterId id="2147484789" r:id="rId9"/>
    <p:sldMasterId id="2147484801" r:id="rId10"/>
    <p:sldMasterId id="2147484813" r:id="rId11"/>
    <p:sldMasterId id="2147484825" r:id="rId12"/>
    <p:sldMasterId id="2147484837" r:id="rId13"/>
    <p:sldMasterId id="2147484849" r:id="rId14"/>
    <p:sldMasterId id="2147484861" r:id="rId15"/>
    <p:sldMasterId id="2147484873" r:id="rId16"/>
    <p:sldMasterId id="2147484885" r:id="rId17"/>
    <p:sldMasterId id="2147484909" r:id="rId18"/>
    <p:sldMasterId id="2147485253" r:id="rId19"/>
    <p:sldMasterId id="2147485915" r:id="rId20"/>
    <p:sldMasterId id="2147486246" r:id="rId21"/>
    <p:sldMasterId id="2147486577" r:id="rId22"/>
    <p:sldMasterId id="2147486908" r:id="rId23"/>
    <p:sldMasterId id="2147486921" r:id="rId24"/>
    <p:sldMasterId id="2147486933" r:id="rId25"/>
    <p:sldMasterId id="2147486945" r:id="rId26"/>
    <p:sldMasterId id="2147486958" r:id="rId27"/>
    <p:sldMasterId id="2147486970" r:id="rId28"/>
    <p:sldMasterId id="2147486982" r:id="rId29"/>
    <p:sldMasterId id="2147486994" r:id="rId30"/>
  </p:sldMasterIdLst>
  <p:notesMasterIdLst>
    <p:notesMasterId r:id="rId356"/>
  </p:notesMasterIdLst>
  <p:sldIdLst>
    <p:sldId id="256" r:id="rId31"/>
    <p:sldId id="715" r:id="rId32"/>
    <p:sldId id="565" r:id="rId33"/>
    <p:sldId id="259" r:id="rId34"/>
    <p:sldId id="260" r:id="rId35"/>
    <p:sldId id="261" r:id="rId36"/>
    <p:sldId id="262" r:id="rId37"/>
    <p:sldId id="263" r:id="rId38"/>
    <p:sldId id="264" r:id="rId39"/>
    <p:sldId id="5400" r:id="rId40"/>
    <p:sldId id="266" r:id="rId41"/>
    <p:sldId id="5376" r:id="rId42"/>
    <p:sldId id="5377" r:id="rId43"/>
    <p:sldId id="5378" r:id="rId44"/>
    <p:sldId id="5379" r:id="rId45"/>
    <p:sldId id="5419" r:id="rId46"/>
    <p:sldId id="5234" r:id="rId47"/>
    <p:sldId id="5404" r:id="rId48"/>
    <p:sldId id="5405" r:id="rId49"/>
    <p:sldId id="275" r:id="rId50"/>
    <p:sldId id="723" r:id="rId51"/>
    <p:sldId id="386" r:id="rId52"/>
    <p:sldId id="278" r:id="rId53"/>
    <p:sldId id="279" r:id="rId54"/>
    <p:sldId id="280" r:id="rId55"/>
    <p:sldId id="281" r:id="rId56"/>
    <p:sldId id="282" r:id="rId57"/>
    <p:sldId id="283" r:id="rId58"/>
    <p:sldId id="284" r:id="rId59"/>
    <p:sldId id="285" r:id="rId60"/>
    <p:sldId id="286" r:id="rId61"/>
    <p:sldId id="1365" r:id="rId62"/>
    <p:sldId id="288" r:id="rId63"/>
    <p:sldId id="289" r:id="rId64"/>
    <p:sldId id="290" r:id="rId65"/>
    <p:sldId id="291" r:id="rId66"/>
    <p:sldId id="292" r:id="rId67"/>
    <p:sldId id="293" r:id="rId68"/>
    <p:sldId id="294" r:id="rId69"/>
    <p:sldId id="295" r:id="rId70"/>
    <p:sldId id="296" r:id="rId71"/>
    <p:sldId id="297" r:id="rId72"/>
    <p:sldId id="298" r:id="rId73"/>
    <p:sldId id="560" r:id="rId74"/>
    <p:sldId id="300" r:id="rId75"/>
    <p:sldId id="301" r:id="rId76"/>
    <p:sldId id="5401" r:id="rId77"/>
    <p:sldId id="303" r:id="rId78"/>
    <p:sldId id="304" r:id="rId79"/>
    <p:sldId id="305" r:id="rId80"/>
    <p:sldId id="561" r:id="rId81"/>
    <p:sldId id="5403" r:id="rId82"/>
    <p:sldId id="5402" r:id="rId83"/>
    <p:sldId id="309" r:id="rId84"/>
    <p:sldId id="310" r:id="rId85"/>
    <p:sldId id="5624" r:id="rId86"/>
    <p:sldId id="5382" r:id="rId87"/>
    <p:sldId id="1287" r:id="rId88"/>
    <p:sldId id="5383" r:id="rId89"/>
    <p:sldId id="1288" r:id="rId90"/>
    <p:sldId id="5384" r:id="rId91"/>
    <p:sldId id="1267" r:id="rId92"/>
    <p:sldId id="5385" r:id="rId93"/>
    <p:sldId id="724" r:id="rId94"/>
    <p:sldId id="1281" r:id="rId95"/>
    <p:sldId id="5389" r:id="rId96"/>
    <p:sldId id="5390" r:id="rId97"/>
    <p:sldId id="5391" r:id="rId98"/>
    <p:sldId id="5392" r:id="rId99"/>
    <p:sldId id="325" r:id="rId100"/>
    <p:sldId id="5407" r:id="rId101"/>
    <p:sldId id="5363" r:id="rId102"/>
    <p:sldId id="726" r:id="rId103"/>
    <p:sldId id="727" r:id="rId104"/>
    <p:sldId id="5364" r:id="rId105"/>
    <p:sldId id="5365" r:id="rId106"/>
    <p:sldId id="5366" r:id="rId107"/>
    <p:sldId id="331" r:id="rId108"/>
    <p:sldId id="332" r:id="rId109"/>
    <p:sldId id="333" r:id="rId110"/>
    <p:sldId id="334" r:id="rId111"/>
    <p:sldId id="335" r:id="rId112"/>
    <p:sldId id="336" r:id="rId113"/>
    <p:sldId id="337" r:id="rId114"/>
    <p:sldId id="338" r:id="rId115"/>
    <p:sldId id="339" r:id="rId116"/>
    <p:sldId id="5408" r:id="rId117"/>
    <p:sldId id="5409" r:id="rId118"/>
    <p:sldId id="342" r:id="rId119"/>
    <p:sldId id="343" r:id="rId120"/>
    <p:sldId id="344" r:id="rId121"/>
    <p:sldId id="657" r:id="rId122"/>
    <p:sldId id="5410" r:id="rId123"/>
    <p:sldId id="347" r:id="rId124"/>
    <p:sldId id="5629" r:id="rId125"/>
    <p:sldId id="349" r:id="rId126"/>
    <p:sldId id="5412" r:id="rId127"/>
    <p:sldId id="5420" r:id="rId128"/>
    <p:sldId id="352" r:id="rId129"/>
    <p:sldId id="353" r:id="rId130"/>
    <p:sldId id="354" r:id="rId131"/>
    <p:sldId id="355" r:id="rId132"/>
    <p:sldId id="356" r:id="rId133"/>
    <p:sldId id="357" r:id="rId134"/>
    <p:sldId id="358" r:id="rId135"/>
    <p:sldId id="359" r:id="rId136"/>
    <p:sldId id="360" r:id="rId137"/>
    <p:sldId id="361" r:id="rId138"/>
    <p:sldId id="362" r:id="rId139"/>
    <p:sldId id="363" r:id="rId140"/>
    <p:sldId id="364" r:id="rId141"/>
    <p:sldId id="365" r:id="rId142"/>
    <p:sldId id="366" r:id="rId143"/>
    <p:sldId id="367" r:id="rId144"/>
    <p:sldId id="4441" r:id="rId145"/>
    <p:sldId id="369" r:id="rId146"/>
    <p:sldId id="370" r:id="rId147"/>
    <p:sldId id="371" r:id="rId148"/>
    <p:sldId id="372" r:id="rId149"/>
    <p:sldId id="373" r:id="rId150"/>
    <p:sldId id="374" r:id="rId151"/>
    <p:sldId id="375" r:id="rId152"/>
    <p:sldId id="376" r:id="rId153"/>
    <p:sldId id="377" r:id="rId154"/>
    <p:sldId id="378" r:id="rId155"/>
    <p:sldId id="379" r:id="rId156"/>
    <p:sldId id="380" r:id="rId157"/>
    <p:sldId id="381" r:id="rId158"/>
    <p:sldId id="5393" r:id="rId159"/>
    <p:sldId id="5231" r:id="rId160"/>
    <p:sldId id="5394" r:id="rId161"/>
    <p:sldId id="5395" r:id="rId162"/>
    <p:sldId id="5413" r:id="rId163"/>
    <p:sldId id="5397" r:id="rId164"/>
    <p:sldId id="5398" r:id="rId165"/>
    <p:sldId id="5399" r:id="rId166"/>
    <p:sldId id="5232" r:id="rId167"/>
    <p:sldId id="1291" r:id="rId168"/>
    <p:sldId id="1351" r:id="rId169"/>
    <p:sldId id="1352" r:id="rId170"/>
    <p:sldId id="5531" r:id="rId171"/>
    <p:sldId id="395" r:id="rId172"/>
    <p:sldId id="396" r:id="rId173"/>
    <p:sldId id="397" r:id="rId174"/>
    <p:sldId id="398" r:id="rId175"/>
    <p:sldId id="399" r:id="rId176"/>
    <p:sldId id="400" r:id="rId177"/>
    <p:sldId id="401" r:id="rId178"/>
    <p:sldId id="402" r:id="rId179"/>
    <p:sldId id="403" r:id="rId180"/>
    <p:sldId id="404" r:id="rId181"/>
    <p:sldId id="405" r:id="rId182"/>
    <p:sldId id="406" r:id="rId183"/>
    <p:sldId id="407" r:id="rId184"/>
    <p:sldId id="408" r:id="rId185"/>
    <p:sldId id="409" r:id="rId186"/>
    <p:sldId id="410" r:id="rId187"/>
    <p:sldId id="5414" r:id="rId188"/>
    <p:sldId id="412" r:id="rId189"/>
    <p:sldId id="413" r:id="rId190"/>
    <p:sldId id="414" r:id="rId191"/>
    <p:sldId id="415" r:id="rId192"/>
    <p:sldId id="416" r:id="rId193"/>
    <p:sldId id="5235" r:id="rId194"/>
    <p:sldId id="418" r:id="rId195"/>
    <p:sldId id="1353" r:id="rId196"/>
    <p:sldId id="5415" r:id="rId197"/>
    <p:sldId id="5621" r:id="rId198"/>
    <p:sldId id="5619" r:id="rId199"/>
    <p:sldId id="654" r:id="rId200"/>
    <p:sldId id="655" r:id="rId201"/>
    <p:sldId id="656" r:id="rId202"/>
    <p:sldId id="5620" r:id="rId203"/>
    <p:sldId id="5386" r:id="rId204"/>
    <p:sldId id="659" r:id="rId205"/>
    <p:sldId id="660" r:id="rId206"/>
    <p:sldId id="661" r:id="rId207"/>
    <p:sldId id="662" r:id="rId208"/>
    <p:sldId id="663" r:id="rId209"/>
    <p:sldId id="664" r:id="rId210"/>
    <p:sldId id="421" r:id="rId211"/>
    <p:sldId id="634" r:id="rId212"/>
    <p:sldId id="423" r:id="rId213"/>
    <p:sldId id="424" r:id="rId214"/>
    <p:sldId id="425" r:id="rId215"/>
    <p:sldId id="426" r:id="rId216"/>
    <p:sldId id="427" r:id="rId217"/>
    <p:sldId id="428" r:id="rId218"/>
    <p:sldId id="429" r:id="rId219"/>
    <p:sldId id="430" r:id="rId220"/>
    <p:sldId id="431" r:id="rId221"/>
    <p:sldId id="432" r:id="rId222"/>
    <p:sldId id="433" r:id="rId223"/>
    <p:sldId id="434" r:id="rId224"/>
    <p:sldId id="435" r:id="rId225"/>
    <p:sldId id="436" r:id="rId226"/>
    <p:sldId id="437" r:id="rId227"/>
    <p:sldId id="438" r:id="rId228"/>
    <p:sldId id="5628" r:id="rId229"/>
    <p:sldId id="440" r:id="rId230"/>
    <p:sldId id="5416" r:id="rId231"/>
    <p:sldId id="442" r:id="rId232"/>
    <p:sldId id="443" r:id="rId233"/>
    <p:sldId id="444" r:id="rId234"/>
    <p:sldId id="445" r:id="rId235"/>
    <p:sldId id="277" r:id="rId236"/>
    <p:sldId id="447" r:id="rId237"/>
    <p:sldId id="448" r:id="rId238"/>
    <p:sldId id="449" r:id="rId239"/>
    <p:sldId id="450" r:id="rId240"/>
    <p:sldId id="451" r:id="rId241"/>
    <p:sldId id="452" r:id="rId242"/>
    <p:sldId id="453" r:id="rId243"/>
    <p:sldId id="1354" r:id="rId244"/>
    <p:sldId id="455" r:id="rId245"/>
    <p:sldId id="5417" r:id="rId246"/>
    <p:sldId id="457" r:id="rId247"/>
    <p:sldId id="458" r:id="rId248"/>
    <p:sldId id="459" r:id="rId249"/>
    <p:sldId id="460" r:id="rId250"/>
    <p:sldId id="5374" r:id="rId251"/>
    <p:sldId id="462" r:id="rId252"/>
    <p:sldId id="463" r:id="rId253"/>
    <p:sldId id="464" r:id="rId254"/>
    <p:sldId id="465" r:id="rId255"/>
    <p:sldId id="466" r:id="rId256"/>
    <p:sldId id="467" r:id="rId257"/>
    <p:sldId id="468" r:id="rId258"/>
    <p:sldId id="469" r:id="rId259"/>
    <p:sldId id="470" r:id="rId260"/>
    <p:sldId id="471" r:id="rId261"/>
    <p:sldId id="472" r:id="rId262"/>
    <p:sldId id="473" r:id="rId263"/>
    <p:sldId id="474" r:id="rId264"/>
    <p:sldId id="475" r:id="rId265"/>
    <p:sldId id="476" r:id="rId266"/>
    <p:sldId id="477" r:id="rId267"/>
    <p:sldId id="478" r:id="rId268"/>
    <p:sldId id="479" r:id="rId269"/>
    <p:sldId id="480" r:id="rId270"/>
    <p:sldId id="481" r:id="rId271"/>
    <p:sldId id="482" r:id="rId272"/>
    <p:sldId id="483" r:id="rId273"/>
    <p:sldId id="484" r:id="rId274"/>
    <p:sldId id="485" r:id="rId275"/>
    <p:sldId id="5623" r:id="rId276"/>
    <p:sldId id="5209" r:id="rId277"/>
    <p:sldId id="5210" r:id="rId278"/>
    <p:sldId id="5211" r:id="rId279"/>
    <p:sldId id="5212" r:id="rId280"/>
    <p:sldId id="5215" r:id="rId281"/>
    <p:sldId id="5216" r:id="rId282"/>
    <p:sldId id="5371" r:id="rId283"/>
    <p:sldId id="5418" r:id="rId284"/>
    <p:sldId id="684" r:id="rId285"/>
    <p:sldId id="685" r:id="rId286"/>
    <p:sldId id="686" r:id="rId287"/>
    <p:sldId id="687" r:id="rId288"/>
    <p:sldId id="688" r:id="rId289"/>
    <p:sldId id="689" r:id="rId290"/>
    <p:sldId id="690" r:id="rId291"/>
    <p:sldId id="691" r:id="rId292"/>
    <p:sldId id="692" r:id="rId293"/>
    <p:sldId id="693" r:id="rId294"/>
    <p:sldId id="694" r:id="rId295"/>
    <p:sldId id="695" r:id="rId296"/>
    <p:sldId id="696" r:id="rId297"/>
    <p:sldId id="697" r:id="rId298"/>
    <p:sldId id="698" r:id="rId299"/>
    <p:sldId id="699" r:id="rId300"/>
    <p:sldId id="700" r:id="rId301"/>
    <p:sldId id="701" r:id="rId302"/>
    <p:sldId id="702" r:id="rId303"/>
    <p:sldId id="977" r:id="rId304"/>
    <p:sldId id="5627" r:id="rId305"/>
    <p:sldId id="510" r:id="rId306"/>
    <p:sldId id="511" r:id="rId307"/>
    <p:sldId id="512" r:id="rId308"/>
    <p:sldId id="513" r:id="rId309"/>
    <p:sldId id="514" r:id="rId310"/>
    <p:sldId id="515" r:id="rId311"/>
    <p:sldId id="516" r:id="rId312"/>
    <p:sldId id="517" r:id="rId313"/>
    <p:sldId id="518" r:id="rId314"/>
    <p:sldId id="519" r:id="rId315"/>
    <p:sldId id="520" r:id="rId316"/>
    <p:sldId id="521" r:id="rId317"/>
    <p:sldId id="522" r:id="rId318"/>
    <p:sldId id="523" r:id="rId319"/>
    <p:sldId id="524" r:id="rId320"/>
    <p:sldId id="525" r:id="rId321"/>
    <p:sldId id="526" r:id="rId322"/>
    <p:sldId id="527" r:id="rId323"/>
    <p:sldId id="528" r:id="rId324"/>
    <p:sldId id="529" r:id="rId325"/>
    <p:sldId id="530" r:id="rId326"/>
    <p:sldId id="531" r:id="rId327"/>
    <p:sldId id="532" r:id="rId328"/>
    <p:sldId id="533" r:id="rId329"/>
    <p:sldId id="5535" r:id="rId330"/>
    <p:sldId id="5536" r:id="rId331"/>
    <p:sldId id="5626" r:id="rId332"/>
    <p:sldId id="1363" r:id="rId333"/>
    <p:sldId id="1364" r:id="rId334"/>
    <p:sldId id="5538" r:id="rId335"/>
    <p:sldId id="1366" r:id="rId336"/>
    <p:sldId id="1367" r:id="rId337"/>
    <p:sldId id="1368" r:id="rId338"/>
    <p:sldId id="1369" r:id="rId339"/>
    <p:sldId id="5618" r:id="rId340"/>
    <p:sldId id="1370" r:id="rId341"/>
    <p:sldId id="1371" r:id="rId342"/>
    <p:sldId id="546" r:id="rId343"/>
    <p:sldId id="547" r:id="rId344"/>
    <p:sldId id="3703" r:id="rId345"/>
    <p:sldId id="566" r:id="rId346"/>
    <p:sldId id="567" r:id="rId347"/>
    <p:sldId id="550" r:id="rId348"/>
    <p:sldId id="1362" r:id="rId349"/>
    <p:sldId id="552" r:id="rId350"/>
    <p:sldId id="553" r:id="rId351"/>
    <p:sldId id="554" r:id="rId352"/>
    <p:sldId id="4030" r:id="rId353"/>
    <p:sldId id="556" r:id="rId354"/>
    <p:sldId id="557" r:id="rId355"/>
  </p:sldIdLst>
  <p:sldSz cx="9144000" cy="6858000" type="screen4x3"/>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1pPr>
    <a:lvl2pPr marL="0" marR="0" indent="45634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2pPr>
    <a:lvl3pPr marL="0" marR="0" indent="91269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3pPr>
    <a:lvl4pPr marL="0" marR="0" indent="1369015"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4pPr>
    <a:lvl5pPr marL="0" marR="0" indent="1825374"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5pPr>
    <a:lvl6pPr marL="0" marR="0" indent="2281696"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6pPr>
    <a:lvl7pPr marL="0" marR="0" indent="2738031"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7pPr>
    <a:lvl8pPr marL="0" marR="0" indent="3194368"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8pPr>
    <a:lvl9pPr marL="0" marR="0" indent="365071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9pPr>
  </p:defaultTextStyle>
  <p:extLst>
    <p:ext uri="{521415D9-36F7-43E2-AB2F-B90AF26B5E84}">
      <p14:sectionLst xmlns:p14="http://schemas.microsoft.com/office/powerpoint/2010/main">
        <p14:section name="Overview" id="{B701323F-7DC6-E34D-9E98-C750FA5A5CE5}">
          <p14:sldIdLst>
            <p14:sldId id="256"/>
            <p14:sldId id="715"/>
            <p14:sldId id="565"/>
            <p14:sldId id="259"/>
            <p14:sldId id="260"/>
            <p14:sldId id="261"/>
            <p14:sldId id="262"/>
            <p14:sldId id="263"/>
            <p14:sldId id="264"/>
            <p14:sldId id="5400"/>
            <p14:sldId id="266"/>
            <p14:sldId id="5376"/>
            <p14:sldId id="5377"/>
            <p14:sldId id="5378"/>
            <p14:sldId id="5379"/>
            <p14:sldId id="5419"/>
            <p14:sldId id="5234"/>
            <p14:sldId id="5404"/>
            <p14:sldId id="5405"/>
            <p14:sldId id="275"/>
          </p14:sldIdLst>
        </p14:section>
        <p14:section name="Introduction" id="{12075EA8-CF2F-6E40-B901-68C2B7C1DF53}">
          <p14:sldIdLst>
            <p14:sldId id="723"/>
            <p14:sldId id="386"/>
            <p14:sldId id="278"/>
            <p14:sldId id="279"/>
            <p14:sldId id="280"/>
            <p14:sldId id="281"/>
            <p14:sldId id="282"/>
            <p14:sldId id="283"/>
            <p14:sldId id="284"/>
            <p14:sldId id="285"/>
            <p14:sldId id="286"/>
            <p14:sldId id="1365"/>
            <p14:sldId id="288"/>
            <p14:sldId id="289"/>
            <p14:sldId id="290"/>
            <p14:sldId id="291"/>
            <p14:sldId id="292"/>
            <p14:sldId id="293"/>
            <p14:sldId id="294"/>
            <p14:sldId id="295"/>
            <p14:sldId id="296"/>
            <p14:sldId id="297"/>
            <p14:sldId id="298"/>
            <p14:sldId id="560"/>
            <p14:sldId id="300"/>
            <p14:sldId id="301"/>
            <p14:sldId id="5401"/>
            <p14:sldId id="303"/>
            <p14:sldId id="304"/>
            <p14:sldId id="305"/>
            <p14:sldId id="561"/>
            <p14:sldId id="5403"/>
            <p14:sldId id="5402"/>
            <p14:sldId id="309"/>
            <p14:sldId id="310"/>
          </p14:sldIdLst>
        </p14:section>
        <p14:section name="Sermon" id="{CDFB45FE-E824-D54E-A9B9-11411EDFBEB5}">
          <p14:sldIdLst>
            <p14:sldId id="5624"/>
            <p14:sldId id="5382"/>
            <p14:sldId id="1287"/>
            <p14:sldId id="5383"/>
            <p14:sldId id="1288"/>
            <p14:sldId id="5384"/>
            <p14:sldId id="1267"/>
            <p14:sldId id="5385"/>
            <p14:sldId id="724"/>
            <p14:sldId id="1281"/>
            <p14:sldId id="5389"/>
            <p14:sldId id="5390"/>
            <p14:sldId id="5391"/>
            <p14:sldId id="5392"/>
          </p14:sldIdLst>
        </p14:section>
        <p14:section name="Chapters" id="{3F5B96D8-220A-6445-8CA3-C33479CA8596}">
          <p14:sldIdLst>
            <p14:sldId id="325"/>
            <p14:sldId id="5407"/>
            <p14:sldId id="5363"/>
            <p14:sldId id="726"/>
            <p14:sldId id="727"/>
            <p14:sldId id="5364"/>
            <p14:sldId id="5365"/>
            <p14:sldId id="5366"/>
            <p14:sldId id="331"/>
            <p14:sldId id="332"/>
            <p14:sldId id="333"/>
            <p14:sldId id="334"/>
            <p14:sldId id="335"/>
            <p14:sldId id="336"/>
            <p14:sldId id="337"/>
            <p14:sldId id="338"/>
            <p14:sldId id="339"/>
            <p14:sldId id="5408"/>
            <p14:sldId id="5409"/>
            <p14:sldId id="342"/>
            <p14:sldId id="343"/>
            <p14:sldId id="344"/>
            <p14:sldId id="657"/>
            <p14:sldId id="5410"/>
            <p14:sldId id="347"/>
            <p14:sldId id="5629"/>
            <p14:sldId id="349"/>
            <p14:sldId id="5412"/>
            <p14:sldId id="5420"/>
            <p14:sldId id="352"/>
            <p14:sldId id="353"/>
            <p14:sldId id="354"/>
            <p14:sldId id="355"/>
            <p14:sldId id="356"/>
            <p14:sldId id="357"/>
            <p14:sldId id="358"/>
            <p14:sldId id="359"/>
            <p14:sldId id="360"/>
            <p14:sldId id="361"/>
            <p14:sldId id="362"/>
            <p14:sldId id="363"/>
            <p14:sldId id="364"/>
            <p14:sldId id="365"/>
            <p14:sldId id="366"/>
            <p14:sldId id="367"/>
            <p14:sldId id="4441"/>
            <p14:sldId id="369"/>
            <p14:sldId id="370"/>
            <p14:sldId id="371"/>
            <p14:sldId id="372"/>
            <p14:sldId id="373"/>
            <p14:sldId id="374"/>
            <p14:sldId id="375"/>
            <p14:sldId id="376"/>
            <p14:sldId id="377"/>
            <p14:sldId id="378"/>
            <p14:sldId id="379"/>
            <p14:sldId id="380"/>
            <p14:sldId id="381"/>
            <p14:sldId id="5393"/>
            <p14:sldId id="5231"/>
            <p14:sldId id="5394"/>
            <p14:sldId id="5395"/>
            <p14:sldId id="5413"/>
            <p14:sldId id="5397"/>
            <p14:sldId id="5398"/>
            <p14:sldId id="5399"/>
            <p14:sldId id="5232"/>
            <p14:sldId id="1291"/>
            <p14:sldId id="1351"/>
            <p14:sldId id="1352"/>
            <p14:sldId id="5531"/>
            <p14:sldId id="395"/>
            <p14:sldId id="396"/>
            <p14:sldId id="397"/>
            <p14:sldId id="398"/>
            <p14:sldId id="399"/>
            <p14:sldId id="400"/>
            <p14:sldId id="401"/>
            <p14:sldId id="402"/>
            <p14:sldId id="403"/>
            <p14:sldId id="404"/>
            <p14:sldId id="405"/>
            <p14:sldId id="406"/>
            <p14:sldId id="407"/>
            <p14:sldId id="408"/>
            <p14:sldId id="409"/>
            <p14:sldId id="410"/>
            <p14:sldId id="5414"/>
            <p14:sldId id="412"/>
            <p14:sldId id="413"/>
            <p14:sldId id="414"/>
            <p14:sldId id="415"/>
            <p14:sldId id="416"/>
            <p14:sldId id="5235"/>
            <p14:sldId id="418"/>
            <p14:sldId id="1353"/>
            <p14:sldId id="5415"/>
            <p14:sldId id="5621"/>
            <p14:sldId id="5619"/>
            <p14:sldId id="654"/>
            <p14:sldId id="655"/>
            <p14:sldId id="656"/>
            <p14:sldId id="5620"/>
            <p14:sldId id="5386"/>
            <p14:sldId id="659"/>
            <p14:sldId id="660"/>
            <p14:sldId id="661"/>
            <p14:sldId id="662"/>
            <p14:sldId id="663"/>
            <p14:sldId id="664"/>
            <p14:sldId id="421"/>
            <p14:sldId id="634"/>
            <p14:sldId id="423"/>
            <p14:sldId id="424"/>
            <p14:sldId id="425"/>
            <p14:sldId id="426"/>
            <p14:sldId id="427"/>
            <p14:sldId id="428"/>
            <p14:sldId id="429"/>
            <p14:sldId id="430"/>
            <p14:sldId id="431"/>
            <p14:sldId id="432"/>
            <p14:sldId id="433"/>
            <p14:sldId id="434"/>
            <p14:sldId id="435"/>
            <p14:sldId id="436"/>
            <p14:sldId id="437"/>
            <p14:sldId id="438"/>
            <p14:sldId id="5628"/>
            <p14:sldId id="440"/>
            <p14:sldId id="5416"/>
            <p14:sldId id="442"/>
            <p14:sldId id="443"/>
            <p14:sldId id="444"/>
            <p14:sldId id="445"/>
            <p14:sldId id="277"/>
            <p14:sldId id="447"/>
            <p14:sldId id="448"/>
            <p14:sldId id="449"/>
            <p14:sldId id="450"/>
            <p14:sldId id="451"/>
            <p14:sldId id="452"/>
            <p14:sldId id="453"/>
            <p14:sldId id="1354"/>
            <p14:sldId id="455"/>
            <p14:sldId id="5417"/>
            <p14:sldId id="457"/>
            <p14:sldId id="458"/>
            <p14:sldId id="459"/>
            <p14:sldId id="460"/>
            <p14:sldId id="5374"/>
            <p14:sldId id="462"/>
            <p14:sldId id="463"/>
            <p14:sldId id="464"/>
            <p14:sldId id="465"/>
            <p14:sldId id="466"/>
            <p14:sldId id="467"/>
            <p14:sldId id="468"/>
            <p14:sldId id="469"/>
            <p14:sldId id="470"/>
            <p14:sldId id="471"/>
            <p14:sldId id="472"/>
            <p14:sldId id="473"/>
            <p14:sldId id="474"/>
            <p14:sldId id="475"/>
            <p14:sldId id="476"/>
            <p14:sldId id="477"/>
            <p14:sldId id="478"/>
            <p14:sldId id="479"/>
            <p14:sldId id="480"/>
            <p14:sldId id="481"/>
            <p14:sldId id="482"/>
            <p14:sldId id="483"/>
            <p14:sldId id="484"/>
            <p14:sldId id="485"/>
            <p14:sldId id="5623"/>
            <p14:sldId id="5209"/>
            <p14:sldId id="5210"/>
            <p14:sldId id="5211"/>
            <p14:sldId id="5212"/>
            <p14:sldId id="5215"/>
            <p14:sldId id="5216"/>
            <p14:sldId id="5371"/>
            <p14:sldId id="5418"/>
            <p14:sldId id="684"/>
            <p14:sldId id="685"/>
            <p14:sldId id="686"/>
            <p14:sldId id="687"/>
            <p14:sldId id="688"/>
            <p14:sldId id="689"/>
            <p14:sldId id="690"/>
            <p14:sldId id="691"/>
            <p14:sldId id="692"/>
            <p14:sldId id="693"/>
            <p14:sldId id="694"/>
            <p14:sldId id="695"/>
            <p14:sldId id="696"/>
            <p14:sldId id="697"/>
            <p14:sldId id="698"/>
            <p14:sldId id="699"/>
            <p14:sldId id="700"/>
            <p14:sldId id="701"/>
            <p14:sldId id="702"/>
            <p14:sldId id="977"/>
            <p14:sldId id="5627"/>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530"/>
            <p14:sldId id="531"/>
            <p14:sldId id="532"/>
            <p14:sldId id="533"/>
            <p14:sldId id="5535"/>
            <p14:sldId id="5536"/>
            <p14:sldId id="5626"/>
            <p14:sldId id="1363"/>
            <p14:sldId id="1364"/>
            <p14:sldId id="5538"/>
            <p14:sldId id="1366"/>
            <p14:sldId id="1367"/>
            <p14:sldId id="1368"/>
            <p14:sldId id="1369"/>
            <p14:sldId id="5618"/>
            <p14:sldId id="1370"/>
            <p14:sldId id="1371"/>
            <p14:sldId id="546"/>
            <p14:sldId id="547"/>
            <p14:sldId id="3703"/>
          </p14:sldIdLst>
        </p14:section>
        <p14:section name="Conclusion" id="{7FC685E2-3506-6E44-807E-CDA150284E82}">
          <p14:sldIdLst>
            <p14:sldId id="566"/>
            <p14:sldId id="567"/>
            <p14:sldId id="550"/>
            <p14:sldId id="1362"/>
            <p14:sldId id="552"/>
            <p14:sldId id="553"/>
            <p14:sldId id="554"/>
            <p14:sldId id="4030"/>
          </p14:sldIdLst>
        </p14:section>
        <p14:section name="Supplements" id="{2C04E5B9-3A68-544F-91FC-7803DF879EF8}">
          <p14:sldIdLst>
            <p14:sldId id="556"/>
            <p14:sldId id="55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CAE2C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8383AD"/>
        </a:fontRef>
        <a:srgbClr val="8383AD"/>
      </a:tcTxStyle>
      <a:tcStyle>
        <a:tcBdr>
          <a:left>
            <a:ln w="9525" cap="flat">
              <a:solidFill>
                <a:srgbClr val="B7BB8C"/>
              </a:solidFill>
              <a:prstDash val="solid"/>
              <a:round/>
            </a:ln>
          </a:left>
          <a:right>
            <a:ln w="9525" cap="flat">
              <a:solidFill>
                <a:srgbClr val="B7BB8C"/>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wholeTbl>
    <a:band2H>
      <a:tcTxStyle/>
      <a:tcStyle>
        <a:tcBdr/>
        <a:fill>
          <a:solidFill>
            <a:srgbClr val="FFFFFF"/>
          </a:solidFill>
        </a:fill>
      </a:tcStyle>
    </a:band2H>
    <a:firstCol>
      <a:tcTxStyle b="on" i="off">
        <a:fontRef idx="major">
          <a:srgbClr val="8383AD"/>
        </a:fontRef>
        <a:srgbClr val="8383AD"/>
      </a:tcTxStyle>
      <a:tcStyle>
        <a:tcBdr>
          <a:left>
            <a:ln w="9525" cap="flat">
              <a:solidFill>
                <a:srgbClr val="B7BB8C"/>
              </a:solidFill>
              <a:prstDash val="solid"/>
              <a:round/>
            </a:ln>
          </a:left>
          <a:right>
            <a:ln w="25400" cap="flat">
              <a:solidFill>
                <a:schemeClr val="accent1"/>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25400" cap="flat">
              <a:solidFill>
                <a:schemeClr val="accent1"/>
              </a:solidFill>
              <a:prstDash val="solid"/>
              <a:round/>
            </a:ln>
          </a:top>
          <a:bottom>
            <a:ln w="25400" cap="flat">
              <a:solidFill>
                <a:schemeClr val="accent1"/>
              </a:solidFill>
              <a:prstDash val="solid"/>
              <a:round/>
            </a:ln>
          </a:bottom>
          <a:insideH>
            <a:ln w="12700" cap="flat">
              <a:noFill/>
              <a:miter lim="400000"/>
            </a:ln>
          </a:insideH>
          <a:insideV>
            <a:ln w="12700" cap="flat">
              <a:noFill/>
              <a:miter lim="400000"/>
            </a:ln>
          </a:insideV>
        </a:tcBdr>
        <a:fill>
          <a:no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9525" cap="flat">
              <a:solidFill>
                <a:srgbClr val="B7BB8C"/>
              </a:solidFill>
              <a:prstDash val="solid"/>
              <a:round/>
            </a:ln>
          </a:top>
          <a:bottom>
            <a:ln w="25400" cap="flat">
              <a:solidFill>
                <a:srgbClr val="FEFED6"/>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E6E8DB"/>
          </a:solidFill>
        </a:fill>
      </a:tcStyle>
    </a:wholeTbl>
    <a:band2H>
      <a:tcTxStyle/>
      <a:tcStyle>
        <a:tcBdr/>
        <a:fill>
          <a:solidFill>
            <a:srgbClr val="F3F4EE"/>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Row>
  </a:tblStyle>
  <a:tblStyle styleId="{EEE7283C-3CF3-47DC-8721-378D4A62B22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FFFFF6"/>
          </a:solidFill>
        </a:fill>
      </a:tcStyle>
    </a:wholeTbl>
    <a:band2H>
      <a:tcTxStyle/>
      <a:tcStyle>
        <a:tcBdr/>
        <a:fill>
          <a:solidFill>
            <a:srgbClr val="FFFFFB"/>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Row>
  </a:tblStyle>
  <a:tblStyle styleId="{CF821DB8-F4EB-4A41-A1BA-3FCAFE7338EE}"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1D1D9"/>
          </a:solidFill>
        </a:fill>
      </a:tcStyle>
    </a:wholeTbl>
    <a:band2H>
      <a:tcTxStyle/>
      <a:tcStyle>
        <a:tcBdr/>
        <a:fill>
          <a:solidFill>
            <a:srgbClr val="E9E9ED"/>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Row>
  </a:tblStyle>
  <a:tblStyle styleId="{33BA23B1-9221-436E-865A-0063620EA4FD}" styleName="">
    <a:tblBg/>
    <a:wholeTbl>
      <a:tcTxStyle b="off" i="off">
        <a:fontRef idx="major">
          <a:srgbClr val="8383AD"/>
        </a:fontRef>
        <a:srgbClr val="8383AD"/>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CECF1"/>
          </a:solidFill>
        </a:fill>
      </a:tcStyle>
    </a:wholeTbl>
    <a:band2H>
      <a:tcTxStyle/>
      <a:tcStyle>
        <a:tcBdr/>
        <a:fill>
          <a:solidFill>
            <a:srgbClr val="FEFED6"/>
          </a:solidFill>
        </a:fill>
      </a:tcStyle>
    </a:band2H>
    <a:firstCol>
      <a:tcTxStyle b="on" i="off">
        <a:fontRef idx="major">
          <a:srgbClr val="FEFED6"/>
        </a:fontRef>
        <a:srgbClr val="FEFED6"/>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508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rgbClr val="FEFED6"/>
          </a:solid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254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2708684C-4D16-4618-839F-0558EEFCDFE6}"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8D8E2"/>
          </a:solidFill>
        </a:fill>
      </a:tcStyle>
    </a:wholeTbl>
    <a:band2H>
      <a:tcTxStyle/>
      <a:tcStyle>
        <a:tcBdr/>
        <a:fill>
          <a:solidFill>
            <a:srgbClr val="ECECF1"/>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3545" autoAdjust="0"/>
    <p:restoredTop sz="69042" autoAdjust="0"/>
  </p:normalViewPr>
  <p:slideViewPr>
    <p:cSldViewPr>
      <p:cViewPr varScale="1">
        <p:scale>
          <a:sx n="76" d="100"/>
          <a:sy n="76" d="100"/>
        </p:scale>
        <p:origin x="200" y="768"/>
      </p:cViewPr>
      <p:guideLst>
        <p:guide orient="horz" pos="2160"/>
        <p:guide pos="2880"/>
      </p:guideLst>
    </p:cSldViewPr>
  </p:slideViewPr>
  <p:notesTextViewPr>
    <p:cViewPr>
      <p:scale>
        <a:sx n="100" d="100"/>
        <a:sy n="100" d="100"/>
      </p:scale>
      <p:origin x="0" y="0"/>
    </p:cViewPr>
  </p:notesTextViewPr>
  <p:sorterViewPr>
    <p:cViewPr>
      <p:scale>
        <a:sx n="40" d="100"/>
        <a:sy n="4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7.xml"/><Relationship Id="rId299" Type="http://schemas.openxmlformats.org/officeDocument/2006/relationships/slide" Target="slides/slide269.xml"/><Relationship Id="rId21" Type="http://schemas.openxmlformats.org/officeDocument/2006/relationships/slideMaster" Target="slideMasters/slideMaster21.xml"/><Relationship Id="rId63" Type="http://schemas.openxmlformats.org/officeDocument/2006/relationships/slide" Target="slides/slide33.xml"/><Relationship Id="rId159" Type="http://schemas.openxmlformats.org/officeDocument/2006/relationships/slide" Target="slides/slide129.xml"/><Relationship Id="rId324" Type="http://schemas.openxmlformats.org/officeDocument/2006/relationships/slide" Target="slides/slide294.xml"/><Relationship Id="rId170" Type="http://schemas.openxmlformats.org/officeDocument/2006/relationships/slide" Target="slides/slide140.xml"/><Relationship Id="rId226" Type="http://schemas.openxmlformats.org/officeDocument/2006/relationships/slide" Target="slides/slide196.xml"/><Relationship Id="rId268" Type="http://schemas.openxmlformats.org/officeDocument/2006/relationships/slide" Target="slides/slide238.xml"/><Relationship Id="rId32" Type="http://schemas.openxmlformats.org/officeDocument/2006/relationships/slide" Target="slides/slide2.xml"/><Relationship Id="rId74" Type="http://schemas.openxmlformats.org/officeDocument/2006/relationships/slide" Target="slides/slide44.xml"/><Relationship Id="rId128" Type="http://schemas.openxmlformats.org/officeDocument/2006/relationships/slide" Target="slides/slide98.xml"/><Relationship Id="rId335" Type="http://schemas.openxmlformats.org/officeDocument/2006/relationships/slide" Target="slides/slide305.xml"/><Relationship Id="rId5" Type="http://schemas.openxmlformats.org/officeDocument/2006/relationships/slideMaster" Target="slideMasters/slideMaster5.xml"/><Relationship Id="rId181" Type="http://schemas.openxmlformats.org/officeDocument/2006/relationships/slide" Target="slides/slide151.xml"/><Relationship Id="rId237" Type="http://schemas.openxmlformats.org/officeDocument/2006/relationships/slide" Target="slides/slide207.xml"/><Relationship Id="rId279" Type="http://schemas.openxmlformats.org/officeDocument/2006/relationships/slide" Target="slides/slide249.xml"/><Relationship Id="rId43" Type="http://schemas.openxmlformats.org/officeDocument/2006/relationships/slide" Target="slides/slide13.xml"/><Relationship Id="rId139" Type="http://schemas.openxmlformats.org/officeDocument/2006/relationships/slide" Target="slides/slide109.xml"/><Relationship Id="rId290" Type="http://schemas.openxmlformats.org/officeDocument/2006/relationships/slide" Target="slides/slide260.xml"/><Relationship Id="rId304" Type="http://schemas.openxmlformats.org/officeDocument/2006/relationships/slide" Target="slides/slide274.xml"/><Relationship Id="rId346" Type="http://schemas.openxmlformats.org/officeDocument/2006/relationships/slide" Target="slides/slide316.xml"/><Relationship Id="rId85" Type="http://schemas.openxmlformats.org/officeDocument/2006/relationships/slide" Target="slides/slide55.xml"/><Relationship Id="rId150" Type="http://schemas.openxmlformats.org/officeDocument/2006/relationships/slide" Target="slides/slide120.xml"/><Relationship Id="rId192" Type="http://schemas.openxmlformats.org/officeDocument/2006/relationships/slide" Target="slides/slide162.xml"/><Relationship Id="rId206" Type="http://schemas.openxmlformats.org/officeDocument/2006/relationships/slide" Target="slides/slide176.xml"/><Relationship Id="rId248" Type="http://schemas.openxmlformats.org/officeDocument/2006/relationships/slide" Target="slides/slide218.xml"/><Relationship Id="rId12" Type="http://schemas.openxmlformats.org/officeDocument/2006/relationships/slideMaster" Target="slideMasters/slideMaster12.xml"/><Relationship Id="rId108" Type="http://schemas.openxmlformats.org/officeDocument/2006/relationships/slide" Target="slides/slide78.xml"/><Relationship Id="rId315" Type="http://schemas.openxmlformats.org/officeDocument/2006/relationships/slide" Target="slides/slide285.xml"/><Relationship Id="rId357" Type="http://schemas.openxmlformats.org/officeDocument/2006/relationships/presProps" Target="presProps.xml"/><Relationship Id="rId54" Type="http://schemas.openxmlformats.org/officeDocument/2006/relationships/slide" Target="slides/slide24.xml"/><Relationship Id="rId96" Type="http://schemas.openxmlformats.org/officeDocument/2006/relationships/slide" Target="slides/slide66.xml"/><Relationship Id="rId161" Type="http://schemas.openxmlformats.org/officeDocument/2006/relationships/slide" Target="slides/slide131.xml"/><Relationship Id="rId217" Type="http://schemas.openxmlformats.org/officeDocument/2006/relationships/slide" Target="slides/slide187.xml"/><Relationship Id="rId259" Type="http://schemas.openxmlformats.org/officeDocument/2006/relationships/slide" Target="slides/slide229.xml"/><Relationship Id="rId23" Type="http://schemas.openxmlformats.org/officeDocument/2006/relationships/slideMaster" Target="slideMasters/slideMaster23.xml"/><Relationship Id="rId119" Type="http://schemas.openxmlformats.org/officeDocument/2006/relationships/slide" Target="slides/slide89.xml"/><Relationship Id="rId270" Type="http://schemas.openxmlformats.org/officeDocument/2006/relationships/slide" Target="slides/slide240.xml"/><Relationship Id="rId326" Type="http://schemas.openxmlformats.org/officeDocument/2006/relationships/slide" Target="slides/slide296.xml"/><Relationship Id="rId65" Type="http://schemas.openxmlformats.org/officeDocument/2006/relationships/slide" Target="slides/slide35.xml"/><Relationship Id="rId130" Type="http://schemas.openxmlformats.org/officeDocument/2006/relationships/slide" Target="slides/slide100.xml"/><Relationship Id="rId172" Type="http://schemas.openxmlformats.org/officeDocument/2006/relationships/slide" Target="slides/slide142.xml"/><Relationship Id="rId228" Type="http://schemas.openxmlformats.org/officeDocument/2006/relationships/slide" Target="slides/slide198.xml"/><Relationship Id="rId281" Type="http://schemas.openxmlformats.org/officeDocument/2006/relationships/slide" Target="slides/slide251.xml"/><Relationship Id="rId337" Type="http://schemas.openxmlformats.org/officeDocument/2006/relationships/slide" Target="slides/slide307.xml"/><Relationship Id="rId34" Type="http://schemas.openxmlformats.org/officeDocument/2006/relationships/slide" Target="slides/slide4.xml"/><Relationship Id="rId76" Type="http://schemas.openxmlformats.org/officeDocument/2006/relationships/slide" Target="slides/slide46.xml"/><Relationship Id="rId141" Type="http://schemas.openxmlformats.org/officeDocument/2006/relationships/slide" Target="slides/slide111.xml"/><Relationship Id="rId7" Type="http://schemas.openxmlformats.org/officeDocument/2006/relationships/slideMaster" Target="slideMasters/slideMaster7.xml"/><Relationship Id="rId183" Type="http://schemas.openxmlformats.org/officeDocument/2006/relationships/slide" Target="slides/slide153.xml"/><Relationship Id="rId239" Type="http://schemas.openxmlformats.org/officeDocument/2006/relationships/slide" Target="slides/slide209.xml"/><Relationship Id="rId250" Type="http://schemas.openxmlformats.org/officeDocument/2006/relationships/slide" Target="slides/slide220.xml"/><Relationship Id="rId292" Type="http://schemas.openxmlformats.org/officeDocument/2006/relationships/slide" Target="slides/slide262.xml"/><Relationship Id="rId306" Type="http://schemas.openxmlformats.org/officeDocument/2006/relationships/slide" Target="slides/slide276.xml"/><Relationship Id="rId45" Type="http://schemas.openxmlformats.org/officeDocument/2006/relationships/slide" Target="slides/slide15.xml"/><Relationship Id="rId87" Type="http://schemas.openxmlformats.org/officeDocument/2006/relationships/slide" Target="slides/slide57.xml"/><Relationship Id="rId110" Type="http://schemas.openxmlformats.org/officeDocument/2006/relationships/slide" Target="slides/slide80.xml"/><Relationship Id="rId348" Type="http://schemas.openxmlformats.org/officeDocument/2006/relationships/slide" Target="slides/slide318.xml"/><Relationship Id="rId152" Type="http://schemas.openxmlformats.org/officeDocument/2006/relationships/slide" Target="slides/slide122.xml"/><Relationship Id="rId194" Type="http://schemas.openxmlformats.org/officeDocument/2006/relationships/slide" Target="slides/slide164.xml"/><Relationship Id="rId208" Type="http://schemas.openxmlformats.org/officeDocument/2006/relationships/slide" Target="slides/slide178.xml"/><Relationship Id="rId261" Type="http://schemas.openxmlformats.org/officeDocument/2006/relationships/slide" Target="slides/slide231.xml"/><Relationship Id="rId14" Type="http://schemas.openxmlformats.org/officeDocument/2006/relationships/slideMaster" Target="slideMasters/slideMaster14.xml"/><Relationship Id="rId56" Type="http://schemas.openxmlformats.org/officeDocument/2006/relationships/slide" Target="slides/slide26.xml"/><Relationship Id="rId317" Type="http://schemas.openxmlformats.org/officeDocument/2006/relationships/slide" Target="slides/slide287.xml"/><Relationship Id="rId359" Type="http://schemas.openxmlformats.org/officeDocument/2006/relationships/theme" Target="theme/theme1.xml"/><Relationship Id="rId98" Type="http://schemas.openxmlformats.org/officeDocument/2006/relationships/slide" Target="slides/slide68.xml"/><Relationship Id="rId121" Type="http://schemas.openxmlformats.org/officeDocument/2006/relationships/slide" Target="slides/slide91.xml"/><Relationship Id="rId163" Type="http://schemas.openxmlformats.org/officeDocument/2006/relationships/slide" Target="slides/slide133.xml"/><Relationship Id="rId219" Type="http://schemas.openxmlformats.org/officeDocument/2006/relationships/slide" Target="slides/slide189.xml"/><Relationship Id="rId230" Type="http://schemas.openxmlformats.org/officeDocument/2006/relationships/slide" Target="slides/slide200.xml"/><Relationship Id="rId25" Type="http://schemas.openxmlformats.org/officeDocument/2006/relationships/slideMaster" Target="slideMasters/slideMaster25.xml"/><Relationship Id="rId46" Type="http://schemas.openxmlformats.org/officeDocument/2006/relationships/slide" Target="slides/slide16.xml"/><Relationship Id="rId67" Type="http://schemas.openxmlformats.org/officeDocument/2006/relationships/slide" Target="slides/slide37.xml"/><Relationship Id="rId272" Type="http://schemas.openxmlformats.org/officeDocument/2006/relationships/slide" Target="slides/slide242.xml"/><Relationship Id="rId293" Type="http://schemas.openxmlformats.org/officeDocument/2006/relationships/slide" Target="slides/slide263.xml"/><Relationship Id="rId307" Type="http://schemas.openxmlformats.org/officeDocument/2006/relationships/slide" Target="slides/slide277.xml"/><Relationship Id="rId328" Type="http://schemas.openxmlformats.org/officeDocument/2006/relationships/slide" Target="slides/slide298.xml"/><Relationship Id="rId349" Type="http://schemas.openxmlformats.org/officeDocument/2006/relationships/slide" Target="slides/slide319.xml"/><Relationship Id="rId88" Type="http://schemas.openxmlformats.org/officeDocument/2006/relationships/slide" Target="slides/slide58.xml"/><Relationship Id="rId111" Type="http://schemas.openxmlformats.org/officeDocument/2006/relationships/slide" Target="slides/slide81.xml"/><Relationship Id="rId132" Type="http://schemas.openxmlformats.org/officeDocument/2006/relationships/slide" Target="slides/slide102.xml"/><Relationship Id="rId153" Type="http://schemas.openxmlformats.org/officeDocument/2006/relationships/slide" Target="slides/slide123.xml"/><Relationship Id="rId174" Type="http://schemas.openxmlformats.org/officeDocument/2006/relationships/slide" Target="slides/slide144.xml"/><Relationship Id="rId195" Type="http://schemas.openxmlformats.org/officeDocument/2006/relationships/slide" Target="slides/slide165.xml"/><Relationship Id="rId209" Type="http://schemas.openxmlformats.org/officeDocument/2006/relationships/slide" Target="slides/slide179.xml"/><Relationship Id="rId360" Type="http://schemas.openxmlformats.org/officeDocument/2006/relationships/tableStyles" Target="tableStyles.xml"/><Relationship Id="rId220" Type="http://schemas.openxmlformats.org/officeDocument/2006/relationships/slide" Target="slides/slide190.xml"/><Relationship Id="rId241" Type="http://schemas.openxmlformats.org/officeDocument/2006/relationships/slide" Target="slides/slide211.xml"/><Relationship Id="rId15" Type="http://schemas.openxmlformats.org/officeDocument/2006/relationships/slideMaster" Target="slideMasters/slideMaster15.xml"/><Relationship Id="rId36" Type="http://schemas.openxmlformats.org/officeDocument/2006/relationships/slide" Target="slides/slide6.xml"/><Relationship Id="rId57" Type="http://schemas.openxmlformats.org/officeDocument/2006/relationships/slide" Target="slides/slide27.xml"/><Relationship Id="rId262" Type="http://schemas.openxmlformats.org/officeDocument/2006/relationships/slide" Target="slides/slide232.xml"/><Relationship Id="rId283" Type="http://schemas.openxmlformats.org/officeDocument/2006/relationships/slide" Target="slides/slide253.xml"/><Relationship Id="rId318" Type="http://schemas.openxmlformats.org/officeDocument/2006/relationships/slide" Target="slides/slide288.xml"/><Relationship Id="rId339" Type="http://schemas.openxmlformats.org/officeDocument/2006/relationships/slide" Target="slides/slide309.xml"/><Relationship Id="rId78" Type="http://schemas.openxmlformats.org/officeDocument/2006/relationships/slide" Target="slides/slide48.xml"/><Relationship Id="rId99" Type="http://schemas.openxmlformats.org/officeDocument/2006/relationships/slide" Target="slides/slide69.xml"/><Relationship Id="rId101" Type="http://schemas.openxmlformats.org/officeDocument/2006/relationships/slide" Target="slides/slide71.xml"/><Relationship Id="rId122" Type="http://schemas.openxmlformats.org/officeDocument/2006/relationships/slide" Target="slides/slide92.xml"/><Relationship Id="rId143" Type="http://schemas.openxmlformats.org/officeDocument/2006/relationships/slide" Target="slides/slide113.xml"/><Relationship Id="rId164" Type="http://schemas.openxmlformats.org/officeDocument/2006/relationships/slide" Target="slides/slide134.xml"/><Relationship Id="rId185" Type="http://schemas.openxmlformats.org/officeDocument/2006/relationships/slide" Target="slides/slide155.xml"/><Relationship Id="rId350" Type="http://schemas.openxmlformats.org/officeDocument/2006/relationships/slide" Target="slides/slide320.xml"/><Relationship Id="rId9" Type="http://schemas.openxmlformats.org/officeDocument/2006/relationships/slideMaster" Target="slideMasters/slideMaster9.xml"/><Relationship Id="rId210" Type="http://schemas.openxmlformats.org/officeDocument/2006/relationships/slide" Target="slides/slide180.xml"/><Relationship Id="rId26" Type="http://schemas.openxmlformats.org/officeDocument/2006/relationships/slideMaster" Target="slideMasters/slideMaster26.xml"/><Relationship Id="rId231" Type="http://schemas.openxmlformats.org/officeDocument/2006/relationships/slide" Target="slides/slide201.xml"/><Relationship Id="rId252" Type="http://schemas.openxmlformats.org/officeDocument/2006/relationships/slide" Target="slides/slide222.xml"/><Relationship Id="rId273" Type="http://schemas.openxmlformats.org/officeDocument/2006/relationships/slide" Target="slides/slide243.xml"/><Relationship Id="rId294" Type="http://schemas.openxmlformats.org/officeDocument/2006/relationships/slide" Target="slides/slide264.xml"/><Relationship Id="rId308" Type="http://schemas.openxmlformats.org/officeDocument/2006/relationships/slide" Target="slides/slide278.xml"/><Relationship Id="rId329" Type="http://schemas.openxmlformats.org/officeDocument/2006/relationships/slide" Target="slides/slide299.xml"/><Relationship Id="rId47" Type="http://schemas.openxmlformats.org/officeDocument/2006/relationships/slide" Target="slides/slide17.xml"/><Relationship Id="rId68" Type="http://schemas.openxmlformats.org/officeDocument/2006/relationships/slide" Target="slides/slide38.xml"/><Relationship Id="rId89" Type="http://schemas.openxmlformats.org/officeDocument/2006/relationships/slide" Target="slides/slide59.xml"/><Relationship Id="rId112" Type="http://schemas.openxmlformats.org/officeDocument/2006/relationships/slide" Target="slides/slide82.xml"/><Relationship Id="rId133" Type="http://schemas.openxmlformats.org/officeDocument/2006/relationships/slide" Target="slides/slide103.xml"/><Relationship Id="rId154" Type="http://schemas.openxmlformats.org/officeDocument/2006/relationships/slide" Target="slides/slide124.xml"/><Relationship Id="rId175" Type="http://schemas.openxmlformats.org/officeDocument/2006/relationships/slide" Target="slides/slide145.xml"/><Relationship Id="rId340" Type="http://schemas.openxmlformats.org/officeDocument/2006/relationships/slide" Target="slides/slide310.xml"/><Relationship Id="rId196" Type="http://schemas.openxmlformats.org/officeDocument/2006/relationships/slide" Target="slides/slide166.xml"/><Relationship Id="rId200" Type="http://schemas.openxmlformats.org/officeDocument/2006/relationships/slide" Target="slides/slide170.xml"/><Relationship Id="rId16" Type="http://schemas.openxmlformats.org/officeDocument/2006/relationships/slideMaster" Target="slideMasters/slideMaster16.xml"/><Relationship Id="rId221" Type="http://schemas.openxmlformats.org/officeDocument/2006/relationships/slide" Target="slides/slide191.xml"/><Relationship Id="rId242" Type="http://schemas.openxmlformats.org/officeDocument/2006/relationships/slide" Target="slides/slide212.xml"/><Relationship Id="rId263" Type="http://schemas.openxmlformats.org/officeDocument/2006/relationships/slide" Target="slides/slide233.xml"/><Relationship Id="rId284" Type="http://schemas.openxmlformats.org/officeDocument/2006/relationships/slide" Target="slides/slide254.xml"/><Relationship Id="rId319" Type="http://schemas.openxmlformats.org/officeDocument/2006/relationships/slide" Target="slides/slide289.xml"/><Relationship Id="rId37" Type="http://schemas.openxmlformats.org/officeDocument/2006/relationships/slide" Target="slides/slide7.xml"/><Relationship Id="rId58" Type="http://schemas.openxmlformats.org/officeDocument/2006/relationships/slide" Target="slides/slide28.xml"/><Relationship Id="rId79" Type="http://schemas.openxmlformats.org/officeDocument/2006/relationships/slide" Target="slides/slide49.xml"/><Relationship Id="rId102" Type="http://schemas.openxmlformats.org/officeDocument/2006/relationships/slide" Target="slides/slide72.xml"/><Relationship Id="rId123" Type="http://schemas.openxmlformats.org/officeDocument/2006/relationships/slide" Target="slides/slide93.xml"/><Relationship Id="rId144" Type="http://schemas.openxmlformats.org/officeDocument/2006/relationships/slide" Target="slides/slide114.xml"/><Relationship Id="rId330" Type="http://schemas.openxmlformats.org/officeDocument/2006/relationships/slide" Target="slides/slide300.xml"/><Relationship Id="rId90" Type="http://schemas.openxmlformats.org/officeDocument/2006/relationships/slide" Target="slides/slide60.xml"/><Relationship Id="rId165" Type="http://schemas.openxmlformats.org/officeDocument/2006/relationships/slide" Target="slides/slide135.xml"/><Relationship Id="rId186" Type="http://schemas.openxmlformats.org/officeDocument/2006/relationships/slide" Target="slides/slide156.xml"/><Relationship Id="rId351" Type="http://schemas.openxmlformats.org/officeDocument/2006/relationships/slide" Target="slides/slide321.xml"/><Relationship Id="rId211" Type="http://schemas.openxmlformats.org/officeDocument/2006/relationships/slide" Target="slides/slide181.xml"/><Relationship Id="rId232" Type="http://schemas.openxmlformats.org/officeDocument/2006/relationships/slide" Target="slides/slide202.xml"/><Relationship Id="rId253" Type="http://schemas.openxmlformats.org/officeDocument/2006/relationships/slide" Target="slides/slide223.xml"/><Relationship Id="rId274" Type="http://schemas.openxmlformats.org/officeDocument/2006/relationships/slide" Target="slides/slide244.xml"/><Relationship Id="rId295" Type="http://schemas.openxmlformats.org/officeDocument/2006/relationships/slide" Target="slides/slide265.xml"/><Relationship Id="rId309" Type="http://schemas.openxmlformats.org/officeDocument/2006/relationships/slide" Target="slides/slide279.xml"/><Relationship Id="rId27" Type="http://schemas.openxmlformats.org/officeDocument/2006/relationships/slideMaster" Target="slideMasters/slideMaster27.xml"/><Relationship Id="rId48" Type="http://schemas.openxmlformats.org/officeDocument/2006/relationships/slide" Target="slides/slide18.xml"/><Relationship Id="rId69" Type="http://schemas.openxmlformats.org/officeDocument/2006/relationships/slide" Target="slides/slide39.xml"/><Relationship Id="rId113" Type="http://schemas.openxmlformats.org/officeDocument/2006/relationships/slide" Target="slides/slide83.xml"/><Relationship Id="rId134" Type="http://schemas.openxmlformats.org/officeDocument/2006/relationships/slide" Target="slides/slide104.xml"/><Relationship Id="rId320" Type="http://schemas.openxmlformats.org/officeDocument/2006/relationships/slide" Target="slides/slide290.xml"/><Relationship Id="rId80" Type="http://schemas.openxmlformats.org/officeDocument/2006/relationships/slide" Target="slides/slide50.xml"/><Relationship Id="rId155" Type="http://schemas.openxmlformats.org/officeDocument/2006/relationships/slide" Target="slides/slide125.xml"/><Relationship Id="rId176" Type="http://schemas.openxmlformats.org/officeDocument/2006/relationships/slide" Target="slides/slide146.xml"/><Relationship Id="rId197" Type="http://schemas.openxmlformats.org/officeDocument/2006/relationships/slide" Target="slides/slide167.xml"/><Relationship Id="rId341" Type="http://schemas.openxmlformats.org/officeDocument/2006/relationships/slide" Target="slides/slide311.xml"/><Relationship Id="rId201" Type="http://schemas.openxmlformats.org/officeDocument/2006/relationships/slide" Target="slides/slide171.xml"/><Relationship Id="rId222" Type="http://schemas.openxmlformats.org/officeDocument/2006/relationships/slide" Target="slides/slide192.xml"/><Relationship Id="rId243" Type="http://schemas.openxmlformats.org/officeDocument/2006/relationships/slide" Target="slides/slide213.xml"/><Relationship Id="rId264" Type="http://schemas.openxmlformats.org/officeDocument/2006/relationships/slide" Target="slides/slide234.xml"/><Relationship Id="rId285" Type="http://schemas.openxmlformats.org/officeDocument/2006/relationships/slide" Target="slides/slide255.xml"/><Relationship Id="rId17" Type="http://schemas.openxmlformats.org/officeDocument/2006/relationships/slideMaster" Target="slideMasters/slideMaster17.xml"/><Relationship Id="rId38" Type="http://schemas.openxmlformats.org/officeDocument/2006/relationships/slide" Target="slides/slide8.xml"/><Relationship Id="rId59" Type="http://schemas.openxmlformats.org/officeDocument/2006/relationships/slide" Target="slides/slide29.xml"/><Relationship Id="rId103" Type="http://schemas.openxmlformats.org/officeDocument/2006/relationships/slide" Target="slides/slide73.xml"/><Relationship Id="rId124" Type="http://schemas.openxmlformats.org/officeDocument/2006/relationships/slide" Target="slides/slide94.xml"/><Relationship Id="rId310" Type="http://schemas.openxmlformats.org/officeDocument/2006/relationships/slide" Target="slides/slide280.xml"/><Relationship Id="rId70" Type="http://schemas.openxmlformats.org/officeDocument/2006/relationships/slide" Target="slides/slide40.xml"/><Relationship Id="rId91" Type="http://schemas.openxmlformats.org/officeDocument/2006/relationships/slide" Target="slides/slide61.xml"/><Relationship Id="rId145" Type="http://schemas.openxmlformats.org/officeDocument/2006/relationships/slide" Target="slides/slide115.xml"/><Relationship Id="rId166" Type="http://schemas.openxmlformats.org/officeDocument/2006/relationships/slide" Target="slides/slide136.xml"/><Relationship Id="rId187" Type="http://schemas.openxmlformats.org/officeDocument/2006/relationships/slide" Target="slides/slide157.xml"/><Relationship Id="rId331" Type="http://schemas.openxmlformats.org/officeDocument/2006/relationships/slide" Target="slides/slide301.xml"/><Relationship Id="rId352" Type="http://schemas.openxmlformats.org/officeDocument/2006/relationships/slide" Target="slides/slide322.xml"/><Relationship Id="rId1" Type="http://schemas.openxmlformats.org/officeDocument/2006/relationships/slideMaster" Target="slideMasters/slideMaster1.xml"/><Relationship Id="rId212" Type="http://schemas.openxmlformats.org/officeDocument/2006/relationships/slide" Target="slides/slide182.xml"/><Relationship Id="rId233" Type="http://schemas.openxmlformats.org/officeDocument/2006/relationships/slide" Target="slides/slide203.xml"/><Relationship Id="rId254" Type="http://schemas.openxmlformats.org/officeDocument/2006/relationships/slide" Target="slides/slide224.xml"/><Relationship Id="rId28" Type="http://schemas.openxmlformats.org/officeDocument/2006/relationships/slideMaster" Target="slideMasters/slideMaster28.xml"/><Relationship Id="rId49" Type="http://schemas.openxmlformats.org/officeDocument/2006/relationships/slide" Target="slides/slide19.xml"/><Relationship Id="rId114" Type="http://schemas.openxmlformats.org/officeDocument/2006/relationships/slide" Target="slides/slide84.xml"/><Relationship Id="rId275" Type="http://schemas.openxmlformats.org/officeDocument/2006/relationships/slide" Target="slides/slide245.xml"/><Relationship Id="rId296" Type="http://schemas.openxmlformats.org/officeDocument/2006/relationships/slide" Target="slides/slide266.xml"/><Relationship Id="rId300" Type="http://schemas.openxmlformats.org/officeDocument/2006/relationships/slide" Target="slides/slide270.xml"/><Relationship Id="rId60" Type="http://schemas.openxmlformats.org/officeDocument/2006/relationships/slide" Target="slides/slide30.xml"/><Relationship Id="rId81" Type="http://schemas.openxmlformats.org/officeDocument/2006/relationships/slide" Target="slides/slide51.xml"/><Relationship Id="rId135" Type="http://schemas.openxmlformats.org/officeDocument/2006/relationships/slide" Target="slides/slide105.xml"/><Relationship Id="rId156" Type="http://schemas.openxmlformats.org/officeDocument/2006/relationships/slide" Target="slides/slide126.xml"/><Relationship Id="rId177" Type="http://schemas.openxmlformats.org/officeDocument/2006/relationships/slide" Target="slides/slide147.xml"/><Relationship Id="rId198" Type="http://schemas.openxmlformats.org/officeDocument/2006/relationships/slide" Target="slides/slide168.xml"/><Relationship Id="rId321" Type="http://schemas.openxmlformats.org/officeDocument/2006/relationships/slide" Target="slides/slide291.xml"/><Relationship Id="rId342" Type="http://schemas.openxmlformats.org/officeDocument/2006/relationships/slide" Target="slides/slide312.xml"/><Relationship Id="rId202" Type="http://schemas.openxmlformats.org/officeDocument/2006/relationships/slide" Target="slides/slide172.xml"/><Relationship Id="rId223" Type="http://schemas.openxmlformats.org/officeDocument/2006/relationships/slide" Target="slides/slide193.xml"/><Relationship Id="rId244" Type="http://schemas.openxmlformats.org/officeDocument/2006/relationships/slide" Target="slides/slide214.xml"/><Relationship Id="rId18" Type="http://schemas.openxmlformats.org/officeDocument/2006/relationships/slideMaster" Target="slideMasters/slideMaster18.xml"/><Relationship Id="rId39" Type="http://schemas.openxmlformats.org/officeDocument/2006/relationships/slide" Target="slides/slide9.xml"/><Relationship Id="rId265" Type="http://schemas.openxmlformats.org/officeDocument/2006/relationships/slide" Target="slides/slide235.xml"/><Relationship Id="rId286" Type="http://schemas.openxmlformats.org/officeDocument/2006/relationships/slide" Target="slides/slide256.xml"/><Relationship Id="rId50" Type="http://schemas.openxmlformats.org/officeDocument/2006/relationships/slide" Target="slides/slide20.xml"/><Relationship Id="rId104" Type="http://schemas.openxmlformats.org/officeDocument/2006/relationships/slide" Target="slides/slide74.xml"/><Relationship Id="rId125" Type="http://schemas.openxmlformats.org/officeDocument/2006/relationships/slide" Target="slides/slide95.xml"/><Relationship Id="rId146" Type="http://schemas.openxmlformats.org/officeDocument/2006/relationships/slide" Target="slides/slide116.xml"/><Relationship Id="rId167" Type="http://schemas.openxmlformats.org/officeDocument/2006/relationships/slide" Target="slides/slide137.xml"/><Relationship Id="rId188" Type="http://schemas.openxmlformats.org/officeDocument/2006/relationships/slide" Target="slides/slide158.xml"/><Relationship Id="rId311" Type="http://schemas.openxmlformats.org/officeDocument/2006/relationships/slide" Target="slides/slide281.xml"/><Relationship Id="rId332" Type="http://schemas.openxmlformats.org/officeDocument/2006/relationships/slide" Target="slides/slide302.xml"/><Relationship Id="rId353" Type="http://schemas.openxmlformats.org/officeDocument/2006/relationships/slide" Target="slides/slide323.xml"/><Relationship Id="rId71" Type="http://schemas.openxmlformats.org/officeDocument/2006/relationships/slide" Target="slides/slide41.xml"/><Relationship Id="rId92" Type="http://schemas.openxmlformats.org/officeDocument/2006/relationships/slide" Target="slides/slide62.xml"/><Relationship Id="rId213" Type="http://schemas.openxmlformats.org/officeDocument/2006/relationships/slide" Target="slides/slide183.xml"/><Relationship Id="rId234" Type="http://schemas.openxmlformats.org/officeDocument/2006/relationships/slide" Target="slides/slide20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25.xml"/><Relationship Id="rId276" Type="http://schemas.openxmlformats.org/officeDocument/2006/relationships/slide" Target="slides/slide246.xml"/><Relationship Id="rId297" Type="http://schemas.openxmlformats.org/officeDocument/2006/relationships/slide" Target="slides/slide267.xml"/><Relationship Id="rId40" Type="http://schemas.openxmlformats.org/officeDocument/2006/relationships/slide" Target="slides/slide10.xml"/><Relationship Id="rId115" Type="http://schemas.openxmlformats.org/officeDocument/2006/relationships/slide" Target="slides/slide85.xml"/><Relationship Id="rId136" Type="http://schemas.openxmlformats.org/officeDocument/2006/relationships/slide" Target="slides/slide106.xml"/><Relationship Id="rId157" Type="http://schemas.openxmlformats.org/officeDocument/2006/relationships/slide" Target="slides/slide127.xml"/><Relationship Id="rId178" Type="http://schemas.openxmlformats.org/officeDocument/2006/relationships/slide" Target="slides/slide148.xml"/><Relationship Id="rId301" Type="http://schemas.openxmlformats.org/officeDocument/2006/relationships/slide" Target="slides/slide271.xml"/><Relationship Id="rId322" Type="http://schemas.openxmlformats.org/officeDocument/2006/relationships/slide" Target="slides/slide292.xml"/><Relationship Id="rId343" Type="http://schemas.openxmlformats.org/officeDocument/2006/relationships/slide" Target="slides/slide313.xml"/><Relationship Id="rId61" Type="http://schemas.openxmlformats.org/officeDocument/2006/relationships/slide" Target="slides/slide31.xml"/><Relationship Id="rId82" Type="http://schemas.openxmlformats.org/officeDocument/2006/relationships/slide" Target="slides/slide52.xml"/><Relationship Id="rId199" Type="http://schemas.openxmlformats.org/officeDocument/2006/relationships/slide" Target="slides/slide169.xml"/><Relationship Id="rId203" Type="http://schemas.openxmlformats.org/officeDocument/2006/relationships/slide" Target="slides/slide173.xml"/><Relationship Id="rId19" Type="http://schemas.openxmlformats.org/officeDocument/2006/relationships/slideMaster" Target="slideMasters/slideMaster19.xml"/><Relationship Id="rId224" Type="http://schemas.openxmlformats.org/officeDocument/2006/relationships/slide" Target="slides/slide194.xml"/><Relationship Id="rId245" Type="http://schemas.openxmlformats.org/officeDocument/2006/relationships/slide" Target="slides/slide215.xml"/><Relationship Id="rId266" Type="http://schemas.openxmlformats.org/officeDocument/2006/relationships/slide" Target="slides/slide236.xml"/><Relationship Id="rId287" Type="http://schemas.openxmlformats.org/officeDocument/2006/relationships/slide" Target="slides/slide257.xml"/><Relationship Id="rId30" Type="http://schemas.openxmlformats.org/officeDocument/2006/relationships/slideMaster" Target="slideMasters/slideMaster30.xml"/><Relationship Id="rId105" Type="http://schemas.openxmlformats.org/officeDocument/2006/relationships/slide" Target="slides/slide75.xml"/><Relationship Id="rId126" Type="http://schemas.openxmlformats.org/officeDocument/2006/relationships/slide" Target="slides/slide96.xml"/><Relationship Id="rId147" Type="http://schemas.openxmlformats.org/officeDocument/2006/relationships/slide" Target="slides/slide117.xml"/><Relationship Id="rId168" Type="http://schemas.openxmlformats.org/officeDocument/2006/relationships/slide" Target="slides/slide138.xml"/><Relationship Id="rId312" Type="http://schemas.openxmlformats.org/officeDocument/2006/relationships/slide" Target="slides/slide282.xml"/><Relationship Id="rId333" Type="http://schemas.openxmlformats.org/officeDocument/2006/relationships/slide" Target="slides/slide303.xml"/><Relationship Id="rId354" Type="http://schemas.openxmlformats.org/officeDocument/2006/relationships/slide" Target="slides/slide324.xml"/><Relationship Id="rId51" Type="http://schemas.openxmlformats.org/officeDocument/2006/relationships/slide" Target="slides/slide21.xml"/><Relationship Id="rId72" Type="http://schemas.openxmlformats.org/officeDocument/2006/relationships/slide" Target="slides/slide42.xml"/><Relationship Id="rId93" Type="http://schemas.openxmlformats.org/officeDocument/2006/relationships/slide" Target="slides/slide63.xml"/><Relationship Id="rId189" Type="http://schemas.openxmlformats.org/officeDocument/2006/relationships/slide" Target="slides/slide159.xml"/><Relationship Id="rId3" Type="http://schemas.openxmlformats.org/officeDocument/2006/relationships/slideMaster" Target="slideMasters/slideMaster3.xml"/><Relationship Id="rId214" Type="http://schemas.openxmlformats.org/officeDocument/2006/relationships/slide" Target="slides/slide184.xml"/><Relationship Id="rId235" Type="http://schemas.openxmlformats.org/officeDocument/2006/relationships/slide" Target="slides/slide205.xml"/><Relationship Id="rId256" Type="http://schemas.openxmlformats.org/officeDocument/2006/relationships/slide" Target="slides/slide226.xml"/><Relationship Id="rId277" Type="http://schemas.openxmlformats.org/officeDocument/2006/relationships/slide" Target="slides/slide247.xml"/><Relationship Id="rId298" Type="http://schemas.openxmlformats.org/officeDocument/2006/relationships/slide" Target="slides/slide268.xml"/><Relationship Id="rId116" Type="http://schemas.openxmlformats.org/officeDocument/2006/relationships/slide" Target="slides/slide86.xml"/><Relationship Id="rId137" Type="http://schemas.openxmlformats.org/officeDocument/2006/relationships/slide" Target="slides/slide107.xml"/><Relationship Id="rId158" Type="http://schemas.openxmlformats.org/officeDocument/2006/relationships/slide" Target="slides/slide128.xml"/><Relationship Id="rId302" Type="http://schemas.openxmlformats.org/officeDocument/2006/relationships/slide" Target="slides/slide272.xml"/><Relationship Id="rId323" Type="http://schemas.openxmlformats.org/officeDocument/2006/relationships/slide" Target="slides/slide293.xml"/><Relationship Id="rId344" Type="http://schemas.openxmlformats.org/officeDocument/2006/relationships/slide" Target="slides/slide314.xml"/><Relationship Id="rId20" Type="http://schemas.openxmlformats.org/officeDocument/2006/relationships/slideMaster" Target="slideMasters/slideMaster20.xml"/><Relationship Id="rId41" Type="http://schemas.openxmlformats.org/officeDocument/2006/relationships/slide" Target="slides/slide11.xml"/><Relationship Id="rId62" Type="http://schemas.openxmlformats.org/officeDocument/2006/relationships/slide" Target="slides/slide32.xml"/><Relationship Id="rId83" Type="http://schemas.openxmlformats.org/officeDocument/2006/relationships/slide" Target="slides/slide53.xml"/><Relationship Id="rId179" Type="http://schemas.openxmlformats.org/officeDocument/2006/relationships/slide" Target="slides/slide149.xml"/><Relationship Id="rId190" Type="http://schemas.openxmlformats.org/officeDocument/2006/relationships/slide" Target="slides/slide160.xml"/><Relationship Id="rId204" Type="http://schemas.openxmlformats.org/officeDocument/2006/relationships/slide" Target="slides/slide174.xml"/><Relationship Id="rId225" Type="http://schemas.openxmlformats.org/officeDocument/2006/relationships/slide" Target="slides/slide195.xml"/><Relationship Id="rId246" Type="http://schemas.openxmlformats.org/officeDocument/2006/relationships/slide" Target="slides/slide216.xml"/><Relationship Id="rId267" Type="http://schemas.openxmlformats.org/officeDocument/2006/relationships/slide" Target="slides/slide237.xml"/><Relationship Id="rId288" Type="http://schemas.openxmlformats.org/officeDocument/2006/relationships/slide" Target="slides/slide258.xml"/><Relationship Id="rId106" Type="http://schemas.openxmlformats.org/officeDocument/2006/relationships/slide" Target="slides/slide76.xml"/><Relationship Id="rId127" Type="http://schemas.openxmlformats.org/officeDocument/2006/relationships/slide" Target="slides/slide97.xml"/><Relationship Id="rId313" Type="http://schemas.openxmlformats.org/officeDocument/2006/relationships/slide" Target="slides/slide283.xml"/><Relationship Id="rId10" Type="http://schemas.openxmlformats.org/officeDocument/2006/relationships/slideMaster" Target="slideMasters/slideMaster10.xml"/><Relationship Id="rId31" Type="http://schemas.openxmlformats.org/officeDocument/2006/relationships/slide" Target="slides/slide1.xml"/><Relationship Id="rId52" Type="http://schemas.openxmlformats.org/officeDocument/2006/relationships/slide" Target="slides/slide22.xml"/><Relationship Id="rId73" Type="http://schemas.openxmlformats.org/officeDocument/2006/relationships/slide" Target="slides/slide43.xml"/><Relationship Id="rId94" Type="http://schemas.openxmlformats.org/officeDocument/2006/relationships/slide" Target="slides/slide64.xml"/><Relationship Id="rId148" Type="http://schemas.openxmlformats.org/officeDocument/2006/relationships/slide" Target="slides/slide118.xml"/><Relationship Id="rId169" Type="http://schemas.openxmlformats.org/officeDocument/2006/relationships/slide" Target="slides/slide139.xml"/><Relationship Id="rId334" Type="http://schemas.openxmlformats.org/officeDocument/2006/relationships/slide" Target="slides/slide304.xml"/><Relationship Id="rId355" Type="http://schemas.openxmlformats.org/officeDocument/2006/relationships/slide" Target="slides/slide325.xml"/><Relationship Id="rId4" Type="http://schemas.openxmlformats.org/officeDocument/2006/relationships/slideMaster" Target="slideMasters/slideMaster4.xml"/><Relationship Id="rId180" Type="http://schemas.openxmlformats.org/officeDocument/2006/relationships/slide" Target="slides/slide150.xml"/><Relationship Id="rId215" Type="http://schemas.openxmlformats.org/officeDocument/2006/relationships/slide" Target="slides/slide185.xml"/><Relationship Id="rId236" Type="http://schemas.openxmlformats.org/officeDocument/2006/relationships/slide" Target="slides/slide206.xml"/><Relationship Id="rId257" Type="http://schemas.openxmlformats.org/officeDocument/2006/relationships/slide" Target="slides/slide227.xml"/><Relationship Id="rId278" Type="http://schemas.openxmlformats.org/officeDocument/2006/relationships/slide" Target="slides/slide248.xml"/><Relationship Id="rId303" Type="http://schemas.openxmlformats.org/officeDocument/2006/relationships/slide" Target="slides/slide273.xml"/><Relationship Id="rId42" Type="http://schemas.openxmlformats.org/officeDocument/2006/relationships/slide" Target="slides/slide12.xml"/><Relationship Id="rId84" Type="http://schemas.openxmlformats.org/officeDocument/2006/relationships/slide" Target="slides/slide54.xml"/><Relationship Id="rId138" Type="http://schemas.openxmlformats.org/officeDocument/2006/relationships/slide" Target="slides/slide108.xml"/><Relationship Id="rId345" Type="http://schemas.openxmlformats.org/officeDocument/2006/relationships/slide" Target="slides/slide315.xml"/><Relationship Id="rId191" Type="http://schemas.openxmlformats.org/officeDocument/2006/relationships/slide" Target="slides/slide161.xml"/><Relationship Id="rId205" Type="http://schemas.openxmlformats.org/officeDocument/2006/relationships/slide" Target="slides/slide175.xml"/><Relationship Id="rId247" Type="http://schemas.openxmlformats.org/officeDocument/2006/relationships/slide" Target="slides/slide217.xml"/><Relationship Id="rId107" Type="http://schemas.openxmlformats.org/officeDocument/2006/relationships/slide" Target="slides/slide77.xml"/><Relationship Id="rId289" Type="http://schemas.openxmlformats.org/officeDocument/2006/relationships/slide" Target="slides/slide259.xml"/><Relationship Id="rId11" Type="http://schemas.openxmlformats.org/officeDocument/2006/relationships/slideMaster" Target="slideMasters/slideMaster11.xml"/><Relationship Id="rId53" Type="http://schemas.openxmlformats.org/officeDocument/2006/relationships/slide" Target="slides/slide23.xml"/><Relationship Id="rId149" Type="http://schemas.openxmlformats.org/officeDocument/2006/relationships/slide" Target="slides/slide119.xml"/><Relationship Id="rId314" Type="http://schemas.openxmlformats.org/officeDocument/2006/relationships/slide" Target="slides/slide284.xml"/><Relationship Id="rId356" Type="http://schemas.openxmlformats.org/officeDocument/2006/relationships/notesMaster" Target="notesMasters/notesMaster1.xml"/><Relationship Id="rId95" Type="http://schemas.openxmlformats.org/officeDocument/2006/relationships/slide" Target="slides/slide65.xml"/><Relationship Id="rId160" Type="http://schemas.openxmlformats.org/officeDocument/2006/relationships/slide" Target="slides/slide130.xml"/><Relationship Id="rId216" Type="http://schemas.openxmlformats.org/officeDocument/2006/relationships/slide" Target="slides/slide186.xml"/><Relationship Id="rId258" Type="http://schemas.openxmlformats.org/officeDocument/2006/relationships/slide" Target="slides/slide228.xml"/><Relationship Id="rId22" Type="http://schemas.openxmlformats.org/officeDocument/2006/relationships/slideMaster" Target="slideMasters/slideMaster22.xml"/><Relationship Id="rId64" Type="http://schemas.openxmlformats.org/officeDocument/2006/relationships/slide" Target="slides/slide34.xml"/><Relationship Id="rId118" Type="http://schemas.openxmlformats.org/officeDocument/2006/relationships/slide" Target="slides/slide88.xml"/><Relationship Id="rId325" Type="http://schemas.openxmlformats.org/officeDocument/2006/relationships/slide" Target="slides/slide295.xml"/><Relationship Id="rId171" Type="http://schemas.openxmlformats.org/officeDocument/2006/relationships/slide" Target="slides/slide141.xml"/><Relationship Id="rId227" Type="http://schemas.openxmlformats.org/officeDocument/2006/relationships/slide" Target="slides/slide197.xml"/><Relationship Id="rId269" Type="http://schemas.openxmlformats.org/officeDocument/2006/relationships/slide" Target="slides/slide239.xml"/><Relationship Id="rId33" Type="http://schemas.openxmlformats.org/officeDocument/2006/relationships/slide" Target="slides/slide3.xml"/><Relationship Id="rId129" Type="http://schemas.openxmlformats.org/officeDocument/2006/relationships/slide" Target="slides/slide99.xml"/><Relationship Id="rId280" Type="http://schemas.openxmlformats.org/officeDocument/2006/relationships/slide" Target="slides/slide250.xml"/><Relationship Id="rId336" Type="http://schemas.openxmlformats.org/officeDocument/2006/relationships/slide" Target="slides/slide306.xml"/><Relationship Id="rId75" Type="http://schemas.openxmlformats.org/officeDocument/2006/relationships/slide" Target="slides/slide45.xml"/><Relationship Id="rId140" Type="http://schemas.openxmlformats.org/officeDocument/2006/relationships/slide" Target="slides/slide110.xml"/><Relationship Id="rId182" Type="http://schemas.openxmlformats.org/officeDocument/2006/relationships/slide" Target="slides/slide152.xml"/><Relationship Id="rId6" Type="http://schemas.openxmlformats.org/officeDocument/2006/relationships/slideMaster" Target="slideMasters/slideMaster6.xml"/><Relationship Id="rId238" Type="http://schemas.openxmlformats.org/officeDocument/2006/relationships/slide" Target="slides/slide208.xml"/><Relationship Id="rId291" Type="http://schemas.openxmlformats.org/officeDocument/2006/relationships/slide" Target="slides/slide261.xml"/><Relationship Id="rId305" Type="http://schemas.openxmlformats.org/officeDocument/2006/relationships/slide" Target="slides/slide275.xml"/><Relationship Id="rId347" Type="http://schemas.openxmlformats.org/officeDocument/2006/relationships/slide" Target="slides/slide317.xml"/><Relationship Id="rId44" Type="http://schemas.openxmlformats.org/officeDocument/2006/relationships/slide" Target="slides/slide14.xml"/><Relationship Id="rId86" Type="http://schemas.openxmlformats.org/officeDocument/2006/relationships/slide" Target="slides/slide56.xml"/><Relationship Id="rId151" Type="http://schemas.openxmlformats.org/officeDocument/2006/relationships/slide" Target="slides/slide121.xml"/><Relationship Id="rId193" Type="http://schemas.openxmlformats.org/officeDocument/2006/relationships/slide" Target="slides/slide163.xml"/><Relationship Id="rId207" Type="http://schemas.openxmlformats.org/officeDocument/2006/relationships/slide" Target="slides/slide177.xml"/><Relationship Id="rId249" Type="http://schemas.openxmlformats.org/officeDocument/2006/relationships/slide" Target="slides/slide219.xml"/><Relationship Id="rId13" Type="http://schemas.openxmlformats.org/officeDocument/2006/relationships/slideMaster" Target="slideMasters/slideMaster13.xml"/><Relationship Id="rId109" Type="http://schemas.openxmlformats.org/officeDocument/2006/relationships/slide" Target="slides/slide79.xml"/><Relationship Id="rId260" Type="http://schemas.openxmlformats.org/officeDocument/2006/relationships/slide" Target="slides/slide230.xml"/><Relationship Id="rId316" Type="http://schemas.openxmlformats.org/officeDocument/2006/relationships/slide" Target="slides/slide286.xml"/><Relationship Id="rId55" Type="http://schemas.openxmlformats.org/officeDocument/2006/relationships/slide" Target="slides/slide25.xml"/><Relationship Id="rId97" Type="http://schemas.openxmlformats.org/officeDocument/2006/relationships/slide" Target="slides/slide67.xml"/><Relationship Id="rId120" Type="http://schemas.openxmlformats.org/officeDocument/2006/relationships/slide" Target="slides/slide90.xml"/><Relationship Id="rId358" Type="http://schemas.openxmlformats.org/officeDocument/2006/relationships/viewProps" Target="viewProps.xml"/><Relationship Id="rId162" Type="http://schemas.openxmlformats.org/officeDocument/2006/relationships/slide" Target="slides/slide132.xml"/><Relationship Id="rId218" Type="http://schemas.openxmlformats.org/officeDocument/2006/relationships/slide" Target="slides/slide188.xml"/><Relationship Id="rId271" Type="http://schemas.openxmlformats.org/officeDocument/2006/relationships/slide" Target="slides/slide241.xml"/><Relationship Id="rId24" Type="http://schemas.openxmlformats.org/officeDocument/2006/relationships/slideMaster" Target="slideMasters/slideMaster24.xml"/><Relationship Id="rId66" Type="http://schemas.openxmlformats.org/officeDocument/2006/relationships/slide" Target="slides/slide36.xml"/><Relationship Id="rId131" Type="http://schemas.openxmlformats.org/officeDocument/2006/relationships/slide" Target="slides/slide101.xml"/><Relationship Id="rId327" Type="http://schemas.openxmlformats.org/officeDocument/2006/relationships/slide" Target="slides/slide297.xml"/><Relationship Id="rId173" Type="http://schemas.openxmlformats.org/officeDocument/2006/relationships/slide" Target="slides/slide143.xml"/><Relationship Id="rId229" Type="http://schemas.openxmlformats.org/officeDocument/2006/relationships/slide" Target="slides/slide199.xml"/><Relationship Id="rId240" Type="http://schemas.openxmlformats.org/officeDocument/2006/relationships/slide" Target="slides/slide210.xml"/><Relationship Id="rId35" Type="http://schemas.openxmlformats.org/officeDocument/2006/relationships/slide" Target="slides/slide5.xml"/><Relationship Id="rId77" Type="http://schemas.openxmlformats.org/officeDocument/2006/relationships/slide" Target="slides/slide47.xml"/><Relationship Id="rId100" Type="http://schemas.openxmlformats.org/officeDocument/2006/relationships/slide" Target="slides/slide70.xml"/><Relationship Id="rId282" Type="http://schemas.openxmlformats.org/officeDocument/2006/relationships/slide" Target="slides/slide252.xml"/><Relationship Id="rId338" Type="http://schemas.openxmlformats.org/officeDocument/2006/relationships/slide" Target="slides/slide308.xml"/><Relationship Id="rId8" Type="http://schemas.openxmlformats.org/officeDocument/2006/relationships/slideMaster" Target="slideMasters/slideMaster8.xml"/><Relationship Id="rId142" Type="http://schemas.openxmlformats.org/officeDocument/2006/relationships/slide" Target="slides/slide112.xml"/><Relationship Id="rId184" Type="http://schemas.openxmlformats.org/officeDocument/2006/relationships/slide" Target="slides/slide154.xml"/><Relationship Id="rId251" Type="http://schemas.openxmlformats.org/officeDocument/2006/relationships/slide" Target="slides/slide221.xml"/></Relationships>
</file>

<file path=ppt/diagrams/colors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ScaleY="93046" custLinFactNeighborX="1851" custLinFactNeighborY="-3839">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98CA205-2FDA-400B-93C0-03D7CD56213C}" type="pres">
      <dgm:prSet presAssocID="{0C3F9389-1E0B-4313-B134-445595BEC8DE}" presName="hierChild3" presStyleCnt="0"/>
      <dgm:spPr/>
    </dgm:pt>
  </dgm:ptLst>
  <dgm:cxnLst>
    <dgm:cxn modelId="{CCFB5173-BFA4-4362-8C75-794F65652E1B}" type="presOf" srcId="{0C3F9389-1E0B-4313-B134-445595BEC8DE}" destId="{DE64B33C-887E-43B1-A710-A08740296445}" srcOrd="1"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7F6F78B2-872B-4A52-84FC-90DDDBC72383}" srcId="{976BC362-BA57-4C92-8B44-637C8A98CBC2}" destId="{0C3F9389-1E0B-4313-B134-445595BEC8DE}" srcOrd="0" destOrd="0" parTransId="{FD90B25F-29B7-4505-A207-B6BBBAF2AA34}" sibTransId="{ADC27F6F-FC77-4A6F-BC67-D50BF1FC89E2}"/>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4.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5.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6.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33ACFB-9C70-4F2D-A90F-EE1CD28B908E}">
      <dsp:nvSpPr>
        <dsp:cNvPr id="0" name=""/>
        <dsp:cNvSpPr/>
      </dsp:nvSpPr>
      <dsp:spPr>
        <a:xfrm>
          <a:off x="1726" y="3"/>
          <a:ext cx="4426765" cy="926768"/>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1726" y="3"/>
        <a:ext cx="4426765" cy="92676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أنتيباس</a:t>
          </a:r>
          <a:endParaRPr lang="en-US" sz="2400" kern="1200" dirty="0"/>
        </a:p>
      </dsp:txBody>
      <dsp:txXfrm>
        <a:off x="4893234" y="1568359"/>
        <a:ext cx="2021805" cy="101090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411" name="Shape 4411"/>
          <p:cNvSpPr>
            <a:spLocks noGrp="1" noRot="1" noChangeAspect="1"/>
          </p:cNvSpPr>
          <p:nvPr>
            <p:ph type="sldImg"/>
          </p:nvPr>
        </p:nvSpPr>
        <p:spPr>
          <a:xfrm>
            <a:off x="1143000" y="685800"/>
            <a:ext cx="4572000" cy="3429000"/>
          </a:xfrm>
          <a:prstGeom prst="rect">
            <a:avLst/>
          </a:prstGeom>
        </p:spPr>
        <p:txBody>
          <a:bodyPr/>
          <a:lstStyle/>
          <a:p>
            <a:endParaRPr dirty="0"/>
          </a:p>
        </p:txBody>
      </p:sp>
      <p:sp>
        <p:nvSpPr>
          <p:cNvPr id="4412" name="Shape 4412"/>
          <p:cNvSpPr>
            <a:spLocks noGrp="1"/>
          </p:cNvSpPr>
          <p:nvPr>
            <p:ph type="body" sz="quarter" idx="1"/>
          </p:nvPr>
        </p:nvSpPr>
        <p:spPr>
          <a:xfrm>
            <a:off x="914400" y="4343400"/>
            <a:ext cx="5029200" cy="4114800"/>
          </a:xfrm>
          <a:prstGeom prst="rect">
            <a:avLst/>
          </a:prstGeom>
        </p:spPr>
        <p:txBody>
          <a:bodyPr/>
          <a:lstStyle/>
          <a:p>
            <a:endParaRPr dirty="0"/>
          </a:p>
        </p:txBody>
      </p:sp>
    </p:spTree>
  </p:cSld>
  <p:clrMap bg1="lt1" tx1="dk1" bg2="lt2" tx2="dk2" accent1="accent1" accent2="accent2" accent3="accent3" accent4="accent4" accent5="accent5" accent6="accent6" hlink="hlink" folHlink="folHlink"/>
  <p:notesStyle>
    <a:lvl1pPr latinLnBrk="0">
      <a:spcBef>
        <a:spcPts val="400"/>
      </a:spcBef>
      <a:defRPr sz="1200" b="1" i="0">
        <a:latin typeface="Arial" panose="020B0604020202020204" pitchFamily="34" charset="0"/>
        <a:ea typeface="+mj-ea"/>
        <a:cs typeface="Arial" panose="020B0604020202020204" pitchFamily="34" charset="0"/>
        <a:sym typeface="Arial"/>
      </a:defRPr>
    </a:lvl1pPr>
    <a:lvl2pPr indent="228600" latinLnBrk="0">
      <a:spcBef>
        <a:spcPts val="400"/>
      </a:spcBef>
      <a:defRPr sz="1200">
        <a:latin typeface="+mj-lt"/>
        <a:ea typeface="+mj-ea"/>
        <a:cs typeface="+mj-cs"/>
        <a:sym typeface="Arial"/>
      </a:defRPr>
    </a:lvl2pPr>
    <a:lvl3pPr indent="457200" latinLnBrk="0">
      <a:spcBef>
        <a:spcPts val="400"/>
      </a:spcBef>
      <a:defRPr sz="1200">
        <a:latin typeface="+mj-lt"/>
        <a:ea typeface="+mj-ea"/>
        <a:cs typeface="+mj-cs"/>
        <a:sym typeface="Arial"/>
      </a:defRPr>
    </a:lvl3pPr>
    <a:lvl4pPr indent="685800" latinLnBrk="0">
      <a:spcBef>
        <a:spcPts val="400"/>
      </a:spcBef>
      <a:defRPr sz="1200">
        <a:latin typeface="+mj-lt"/>
        <a:ea typeface="+mj-ea"/>
        <a:cs typeface="+mj-cs"/>
        <a:sym typeface="Arial"/>
      </a:defRPr>
    </a:lvl4pPr>
    <a:lvl5pPr indent="914400" latinLnBrk="0">
      <a:spcBef>
        <a:spcPts val="400"/>
      </a:spcBef>
      <a:defRPr sz="1200">
        <a:latin typeface="+mj-lt"/>
        <a:ea typeface="+mj-ea"/>
        <a:cs typeface="+mj-cs"/>
        <a:sym typeface="Arial"/>
      </a:defRPr>
    </a:lvl5pPr>
    <a:lvl6pPr indent="1143000" latinLnBrk="0">
      <a:spcBef>
        <a:spcPts val="400"/>
      </a:spcBef>
      <a:defRPr sz="1200">
        <a:latin typeface="+mj-lt"/>
        <a:ea typeface="+mj-ea"/>
        <a:cs typeface="+mj-cs"/>
        <a:sym typeface="Arial"/>
      </a:defRPr>
    </a:lvl6pPr>
    <a:lvl7pPr indent="1371600" latinLnBrk="0">
      <a:spcBef>
        <a:spcPts val="400"/>
      </a:spcBef>
      <a:defRPr sz="1200">
        <a:latin typeface="+mj-lt"/>
        <a:ea typeface="+mj-ea"/>
        <a:cs typeface="+mj-cs"/>
        <a:sym typeface="Arial"/>
      </a:defRPr>
    </a:lvl7pPr>
    <a:lvl8pPr indent="1600200" latinLnBrk="0">
      <a:spcBef>
        <a:spcPts val="400"/>
      </a:spcBef>
      <a:defRPr sz="1200">
        <a:latin typeface="+mj-lt"/>
        <a:ea typeface="+mj-ea"/>
        <a:cs typeface="+mj-cs"/>
        <a:sym typeface="Arial"/>
      </a:defRPr>
    </a:lvl8pPr>
    <a:lvl9pPr indent="1828800" latinLnBrk="0">
      <a:spcBef>
        <a:spcPts val="400"/>
      </a:spcBef>
      <a:defRPr sz="1200">
        <a:latin typeface="+mj-lt"/>
        <a:ea typeface="+mj-ea"/>
        <a:cs typeface="+mj-cs"/>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583819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 name="Shape 4659"/>
          <p:cNvSpPr>
            <a:spLocks noGrp="1" noRot="1" noChangeAspect="1"/>
          </p:cNvSpPr>
          <p:nvPr>
            <p:ph type="sldImg"/>
          </p:nvPr>
        </p:nvSpPr>
        <p:spPr>
          <a:prstGeom prst="rect">
            <a:avLst/>
          </a:prstGeom>
        </p:spPr>
        <p:txBody>
          <a:bodyPr/>
          <a:lstStyle/>
          <a:p>
            <a:endParaRPr dirty="0"/>
          </a:p>
        </p:txBody>
      </p:sp>
      <p:sp>
        <p:nvSpPr>
          <p:cNvPr id="4660" name="Shape 4660"/>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Follow the arrows as they link together the gospels of MATTHEW, MARK and LUKE.  Again…you'll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pPr>
              <a:defRPr>
                <a:latin typeface="Times Roman"/>
                <a:ea typeface="Times Roman"/>
                <a:cs typeface="Times Roman"/>
                <a:sym typeface="Times Roman"/>
              </a:defRPr>
            </a:pPr>
            <a:r>
              <a:rPr dirty="0"/>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pPr>
              <a:defRPr>
                <a:latin typeface="Times Roman"/>
                <a:ea typeface="Times Roman"/>
                <a:cs typeface="Times Roman"/>
                <a:sym typeface="Times Roman"/>
              </a:defRPr>
            </a:pPr>
            <a:r>
              <a:rPr dirty="0"/>
              <a:t>_________</a:t>
            </a:r>
          </a:p>
          <a:p>
            <a:pPr>
              <a:spcBef>
                <a:spcPts val="0"/>
              </a:spcBef>
            </a:pPr>
            <a:r>
              <a:rPr dirty="0"/>
              <a:t>NS-00-NT Introduction-21</a:t>
            </a:r>
          </a:p>
          <a:p>
            <a:pPr>
              <a:spcBef>
                <a:spcPts val="0"/>
              </a:spcBef>
            </a:pPr>
            <a:r>
              <a:rPr dirty="0"/>
              <a:t>NS-02-Mark1-8-slide 28</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"She went out and asked her mother, 'What should I ask for?'” (Mark 6:24a).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4847139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"Her mother told her, 'Ask for the head of John the Baptist!'” (Mark 6:24a).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9342485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the girl hurried back to the king and told him, 'I want the head of John the Baptist, right now, on a tray!'” (Mark 6:25 NLT).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"Then the king deeply regretted what he had said; but because of the vows he had made in front of his guests, he couldn’t refuse her" (6:26).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0479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he immediately sent an executioner to the prison to cut off John’s head and bring it to him" (Mark 6:27a).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51176426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 soldier beheaded John in the prison" (Mark 6:27b).</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3529276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"brought his head on a tray, and gave it to the girl, who took it to her mother" (Mark 6:28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6939141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When John’s disciples heard what had happened, they came to get his body and buried it in a tomb" (Mark 6:29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775458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a:t>
            </a:r>
          </a:p>
          <a:p>
            <a:r>
              <a:rPr lang="en-US" dirty="0"/>
              <a:t>Common-486</a:t>
            </a:r>
          </a:p>
          <a:p>
            <a:r>
              <a:rPr lang="en-US" dirty="0"/>
              <a:t>NS-01-Matt1-14-slide 477</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1" u="none" strike="noStrike" kern="1200" cap="none" spc="0" normalizeH="0" baseline="0" noProof="0" smtClean="0">
                <a:ln>
                  <a:noFill/>
                </a:ln>
                <a:solidFill>
                  <a:srgbClr val="000000"/>
                </a:solidFill>
                <a:effectLst/>
                <a:uLnTx/>
                <a:uFillTx/>
                <a:latin typeface="Calibri" charset="0"/>
                <a:ea typeface="ＭＳ Ｐゴシック" charset="0"/>
                <a:cs typeface="Arial" panose="020B0604020202020204" pitchFamily="34"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274</a:t>
            </a:fld>
            <a:endParaRPr kumimoji="0" lang="en-GB" sz="1200" b="1" u="none" strike="noStrike" kern="1200" cap="none" spc="0" normalizeH="0" baseline="0" noProof="0">
              <a:ln>
                <a:noFill/>
              </a:ln>
              <a:solidFill>
                <a:srgbClr val="000000"/>
              </a:solidFill>
              <a:effectLst/>
              <a:uLnTx/>
              <a:uFillTx/>
              <a:latin typeface="Calibri"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414520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07CDA1DD-0711-6E4E-B2E8-914ACD2F8D4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1B0337F1-0C4E-6040-91B4-D8346956E9A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7:24</a:t>
            </a:r>
            <a:r>
              <a:rPr lang="en-US" dirty="0">
                <a:effectLst/>
                <a:latin typeface="Lucida Grande" panose="020B0600040502020204" pitchFamily="34" charset="0"/>
              </a:rPr>
              <a:t>    Then Jesus left Galilee and went north to the region of Tyre. He didn’t want anyone to know which house he was staying in, but he couldn’t keep it a secret. </a:t>
            </a:r>
            <a:endParaRPr lang="en-US" altLang="en-US" dirty="0"/>
          </a:p>
        </p:txBody>
      </p:sp>
    </p:spTree>
    <p:extLst>
      <p:ext uri="{BB962C8B-B14F-4D97-AF65-F5344CB8AC3E}">
        <p14:creationId xmlns:p14="http://schemas.microsoft.com/office/powerpoint/2010/main" val="238392148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A48360EA-46B6-014B-B910-2E54BFD82B2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A922EF37-B0DB-A046-9DA8-121FF25A64F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b="0" baseline="0" dirty="0">
                <a:solidFill>
                  <a:srgbClr val="006699"/>
                </a:solidFill>
                <a:effectLst/>
                <a:latin typeface="Helvetica Neue" panose="02000503000000020004" pitchFamily="2" charset="0"/>
              </a:rPr>
              <a:t>Jews despised Gentiles and few went even as far away as the nearby city of Tyre. This is even the farthest Jesus traveled in his lifetime.</a:t>
            </a:r>
            <a:endParaRPr lang="en-US" altLang="en-US" b="0" baseline="0" dirty="0"/>
          </a:p>
        </p:txBody>
      </p:sp>
    </p:spTree>
    <p:extLst>
      <p:ext uri="{BB962C8B-B14F-4D97-AF65-F5344CB8AC3E}">
        <p14:creationId xmlns:p14="http://schemas.microsoft.com/office/powerpoint/2010/main" val="233313954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97" name="Shape 4697"/>
          <p:cNvSpPr>
            <a:spLocks noGrp="1" noRot="1" noChangeAspect="1"/>
          </p:cNvSpPr>
          <p:nvPr>
            <p:ph type="sldImg"/>
          </p:nvPr>
        </p:nvSpPr>
        <p:spPr>
          <a:prstGeom prst="rect">
            <a:avLst/>
          </a:prstGeom>
        </p:spPr>
        <p:txBody>
          <a:bodyPr/>
          <a:lstStyle/>
          <a:p>
            <a:endParaRPr dirty="0"/>
          </a:p>
        </p:txBody>
      </p:sp>
      <p:sp>
        <p:nvSpPr>
          <p:cNvPr id="4698" name="Shape 469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Introduction-22</a:t>
            </a:r>
          </a:p>
          <a:p>
            <a:pPr>
              <a:spcBef>
                <a:spcPts val="0"/>
              </a:spcBef>
            </a:pPr>
            <a:r>
              <a:rPr dirty="0"/>
              <a:t>NS-02-Mark1-8-slide 29</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F482826B-BE6C-1041-BA37-B94AA0479AE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44542CFB-CACE-3542-85FE-06325DF8DED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dirty="0"/>
              <a:t>Jews considered a woman of Tyre like this lady unclean.</a:t>
            </a:r>
          </a:p>
        </p:txBody>
      </p:sp>
    </p:spTree>
    <p:extLst>
      <p:ext uri="{BB962C8B-B14F-4D97-AF65-F5344CB8AC3E}">
        <p14:creationId xmlns:p14="http://schemas.microsoft.com/office/powerpoint/2010/main" val="234791353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3B3D2CA2-B44E-3D4D-9BC8-DCC828D7D93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C6329F7B-C9C5-1D42-9525-1D167A2B3AB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b="0" baseline="0" dirty="0">
                <a:solidFill>
                  <a:srgbClr val="006699"/>
                </a:solidFill>
                <a:effectLst/>
                <a:latin typeface="Helvetica Neue" panose="02000503000000020004" pitchFamily="2" charset="0"/>
              </a:rPr>
              <a:t>Yet Mark 11 records...</a:t>
            </a:r>
          </a:p>
          <a:p>
            <a:r>
              <a:rPr lang="en-US" b="0" baseline="30000" dirty="0">
                <a:solidFill>
                  <a:srgbClr val="006699"/>
                </a:solidFill>
                <a:effectLst/>
                <a:latin typeface="Helvetica Neue" panose="02000503000000020004" pitchFamily="2" charset="0"/>
              </a:rPr>
              <a:t>25</a:t>
            </a:r>
            <a:r>
              <a:rPr lang="en-US" b="0" dirty="0">
                <a:effectLst/>
                <a:latin typeface="Lucida Grande" panose="020B0600040502020204" pitchFamily="34" charset="0"/>
              </a:rPr>
              <a:t> Right away a woman who had heard about him came and fell at his feet. </a:t>
            </a:r>
            <a:endParaRPr lang="en-US" altLang="en-US" b="0" dirty="0"/>
          </a:p>
        </p:txBody>
      </p:sp>
    </p:spTree>
    <p:extLst>
      <p:ext uri="{BB962C8B-B14F-4D97-AF65-F5344CB8AC3E}">
        <p14:creationId xmlns:p14="http://schemas.microsoft.com/office/powerpoint/2010/main" val="197795471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2229433F-A31D-8542-BA02-6A343BD662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17E82560-11B8-D64B-A4C8-8575FC52195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Her little girl was possessed by an evil spirit, </a:t>
            </a:r>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and she begged him to cast out the demon from her daughter. </a:t>
            </a:r>
          </a:p>
          <a:p>
            <a:endParaRPr lang="en-US" altLang="en-US" dirty="0"/>
          </a:p>
        </p:txBody>
      </p:sp>
    </p:spTree>
    <p:extLst>
      <p:ext uri="{BB962C8B-B14F-4D97-AF65-F5344CB8AC3E}">
        <p14:creationId xmlns:p14="http://schemas.microsoft.com/office/powerpoint/2010/main" val="209741377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7BAA3151-FD4B-694F-A8C3-379572CFA78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7C15A27-C235-3F43-8859-D96E213EB59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3076321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EA502E75-73D7-AE4D-A759-024AB7930BC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4098C221-9E60-5A47-B830-E9D997053A5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effectLst/>
                <a:latin typeface="Lucida Grande" panose="020B0600040502020204" pitchFamily="34" charset="0"/>
              </a:rPr>
              <a:t>Since she was a Gentile, born in Syrian Phoenicia,</a:t>
            </a:r>
          </a:p>
          <a:p>
            <a:r>
              <a:rPr lang="en-US" b="1" baseline="30000" dirty="0">
                <a:solidFill>
                  <a:srgbClr val="006699"/>
                </a:solidFill>
                <a:effectLst/>
                <a:latin typeface="Helvetica Neue" panose="02000503000000020004" pitchFamily="2" charset="0"/>
              </a:rPr>
              <a:t>27</a:t>
            </a:r>
            <a:r>
              <a:rPr lang="en-US" dirty="0">
                <a:solidFill>
                  <a:srgbClr val="000000"/>
                </a:solidFill>
                <a:effectLst/>
                <a:latin typeface="Lucida Grande" panose="020B0600040502020204" pitchFamily="34" charset="0"/>
              </a:rPr>
              <a:t> Jesus told her, </a:t>
            </a:r>
            <a:r>
              <a:rPr lang="en-US" dirty="0">
                <a:solidFill>
                  <a:srgbClr val="FF2500"/>
                </a:solidFill>
                <a:effectLst/>
                <a:latin typeface="Lucida Grande" panose="020B0600040502020204" pitchFamily="34" charset="0"/>
              </a:rPr>
              <a:t>“First I should feed the children—my own family, the Jews. It isn’t right to take food from the children and throw it to the dogs.”</a:t>
            </a:r>
          </a:p>
          <a:p>
            <a:endParaRPr lang="en-US" altLang="en-US" dirty="0"/>
          </a:p>
        </p:txBody>
      </p:sp>
    </p:spTree>
    <p:extLst>
      <p:ext uri="{BB962C8B-B14F-4D97-AF65-F5344CB8AC3E}">
        <p14:creationId xmlns:p14="http://schemas.microsoft.com/office/powerpoint/2010/main" val="408450535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298D82E0-8D95-4D42-8A30-C46ED2FD0A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B2DB9790-E1B5-4D40-9755-B633655ECCB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dirty="0"/>
              <a:t>Jesus was telling her not that God did not care for Gentiles but that He designed for Jews to hear the message first and then bring the gospel to the Gentiles as the OT commanded them to be a "light to the Gentiles."</a:t>
            </a:r>
          </a:p>
        </p:txBody>
      </p:sp>
    </p:spTree>
    <p:extLst>
      <p:ext uri="{BB962C8B-B14F-4D97-AF65-F5344CB8AC3E}">
        <p14:creationId xmlns:p14="http://schemas.microsoft.com/office/powerpoint/2010/main" val="360085899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7E8479EE-F223-FE42-9BDA-884E94183AB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7A0FC31A-9CCB-0F48-AC9F-89F8762DF58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7:28</a:t>
            </a:r>
            <a:r>
              <a:rPr lang="en-US" dirty="0">
                <a:effectLst/>
                <a:latin typeface="Lucida Grande" panose="020B0600040502020204" pitchFamily="34" charset="0"/>
              </a:rPr>
              <a:t>    She replied, “That’s true, Lord, but even the dogs under the table are allowed to eat the scraps from the children’s plates.”</a:t>
            </a:r>
          </a:p>
          <a:p>
            <a:endParaRPr lang="en-US" altLang="en-US" dirty="0"/>
          </a:p>
        </p:txBody>
      </p:sp>
    </p:spTree>
    <p:extLst>
      <p:ext uri="{BB962C8B-B14F-4D97-AF65-F5344CB8AC3E}">
        <p14:creationId xmlns:p14="http://schemas.microsoft.com/office/powerpoint/2010/main" val="205543779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4196682F-A482-F34A-9FBF-6877CB4744A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F12D4A7C-5FBE-9341-870F-87965BA3B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7:29</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“Good answer!”</a:t>
            </a:r>
            <a:r>
              <a:rPr lang="en-US" dirty="0">
                <a:solidFill>
                  <a:srgbClr val="000000"/>
                </a:solidFill>
                <a:effectLst/>
                <a:latin typeface="Lucida Grande" panose="020B0600040502020204" pitchFamily="34" charset="0"/>
              </a:rPr>
              <a:t> he said. </a:t>
            </a:r>
            <a:r>
              <a:rPr lang="en-US" dirty="0">
                <a:solidFill>
                  <a:srgbClr val="FF2500"/>
                </a:solidFill>
                <a:effectLst/>
                <a:latin typeface="Lucida Grande" panose="020B0600040502020204" pitchFamily="34" charset="0"/>
              </a:rPr>
              <a:t>“Now go home, for the demon has left your daughter.”</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altLang="en-US" dirty="0"/>
          </a:p>
        </p:txBody>
      </p:sp>
    </p:spTree>
    <p:extLst>
      <p:ext uri="{BB962C8B-B14F-4D97-AF65-F5344CB8AC3E}">
        <p14:creationId xmlns:p14="http://schemas.microsoft.com/office/powerpoint/2010/main" val="395822811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7ADC6FEA-ADE0-FB4A-AB10-D355AC5D2B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9BF16570-2B69-524E-884C-03224BF541E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baseline="30000" dirty="0">
                <a:solidFill>
                  <a:srgbClr val="006699"/>
                </a:solidFill>
                <a:effectLst/>
                <a:latin typeface="Helvetica Neue" panose="02000503000000020004" pitchFamily="2" charset="0"/>
              </a:rPr>
              <a:t>30</a:t>
            </a:r>
            <a:r>
              <a:rPr lang="en-US" b="0" dirty="0">
                <a:effectLst/>
                <a:latin typeface="Lucida Grande" panose="020B0600040502020204" pitchFamily="34" charset="0"/>
              </a:rPr>
              <a:t> And when she arrived home, she found her little girl lying quietly in bed, and the demon was gone.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Some think that Jesus held to the prejudices of his days, but the opposite is true. </a:t>
            </a:r>
            <a:r>
              <a:rPr lang="en-GB" sz="1200" b="0" kern="0" dirty="0">
                <a:solidFill>
                  <a:srgbClr val="FFFFFF"/>
                </a:solidFill>
                <a:effectLst>
                  <a:glow rad="228600">
                    <a:srgbClr val="220011"/>
                  </a:glow>
                </a:effectLst>
                <a:latin typeface="Arial"/>
                <a:ea typeface="ＭＳ Ｐゴシック" charset="0"/>
                <a:cs typeface="Arial"/>
              </a:rPr>
              <a:t>Jesus healed this Canaanite woman's demon-possessed daughter to teach individual Gentile salvation now before Israel repents</a:t>
            </a:r>
            <a:r>
              <a:rPr kumimoji="0" lang="en-US" sz="1200" b="0"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 later just before His return!</a:t>
            </a:r>
            <a:endParaRPr lang="en-US" b="0" dirty="0">
              <a:effectLst/>
              <a:latin typeface="Lucida Grande" panose="020B0600040502020204" pitchFamily="34" charset="0"/>
            </a:endParaRPr>
          </a:p>
          <a:p>
            <a:endParaRPr lang="en-US" altLang="en-US" b="0" dirty="0"/>
          </a:p>
        </p:txBody>
      </p:sp>
    </p:spTree>
    <p:extLst>
      <p:ext uri="{BB962C8B-B14F-4D97-AF65-F5344CB8AC3E}">
        <p14:creationId xmlns:p14="http://schemas.microsoft.com/office/powerpoint/2010/main" val="16603520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dirty="0">
              <a:cs typeface="+mn-cs"/>
            </a:endParaRPr>
          </a:p>
        </p:txBody>
      </p:sp>
    </p:spTree>
    <p:extLst>
      <p:ext uri="{BB962C8B-B14F-4D97-AF65-F5344CB8AC3E}">
        <p14:creationId xmlns:p14="http://schemas.microsoft.com/office/powerpoint/2010/main" val="3942097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4" name="Shape 4704"/>
          <p:cNvSpPr>
            <a:spLocks noGrp="1" noRot="1" noChangeAspect="1"/>
          </p:cNvSpPr>
          <p:nvPr>
            <p:ph type="sldImg"/>
          </p:nvPr>
        </p:nvSpPr>
        <p:spPr>
          <a:prstGeom prst="rect">
            <a:avLst/>
          </a:prstGeom>
        </p:spPr>
        <p:txBody>
          <a:bodyPr/>
          <a:lstStyle/>
          <a:p>
            <a:endParaRPr dirty="0"/>
          </a:p>
        </p:txBody>
      </p:sp>
      <p:sp>
        <p:nvSpPr>
          <p:cNvPr id="4705" name="Shape 470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Introduction-24</a:t>
            </a:r>
          </a:p>
          <a:p>
            <a:pPr>
              <a:spcBef>
                <a:spcPts val="0"/>
              </a:spcBef>
            </a:pPr>
            <a:r>
              <a:rPr dirty="0"/>
              <a:t>NS-02-Mark1-8-slide 30</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6" name="Shape 6106"/>
          <p:cNvSpPr>
            <a:spLocks noGrp="1" noRot="1" noChangeAspect="1"/>
          </p:cNvSpPr>
          <p:nvPr>
            <p:ph type="sldImg"/>
          </p:nvPr>
        </p:nvSpPr>
        <p:spPr>
          <a:prstGeom prst="rect">
            <a:avLst/>
          </a:prstGeom>
        </p:spPr>
        <p:txBody>
          <a:bodyPr/>
          <a:lstStyle/>
          <a:p>
            <a:endParaRPr dirty="0"/>
          </a:p>
        </p:txBody>
      </p:sp>
      <p:sp>
        <p:nvSpPr>
          <p:cNvPr id="6107" name="Shape 6107"/>
          <p:cNvSpPr>
            <a:spLocks noGrp="1"/>
          </p:cNvSpPr>
          <p:nvPr>
            <p:ph type="body" sz="quarter" idx="1"/>
          </p:nvPr>
        </p:nvSpPr>
        <p:spPr>
          <a:prstGeom prst="rect">
            <a:avLst/>
          </a:prstGeom>
        </p:spPr>
        <p:txBody>
          <a:bodyPr/>
          <a:lstStyle>
            <a:lvl1pPr>
              <a:defRPr>
                <a:solidFill>
                  <a:srgbClr val="FFFFFF"/>
                </a:solidFill>
              </a:defRPr>
            </a:lvl1pPr>
          </a:lstStyle>
          <a:p>
            <a:r>
              <a:rPr dirty="0"/>
              <a:t>NT Survey (ns) Arabic</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0" name="Shape 4760"/>
          <p:cNvSpPr>
            <a:spLocks noGrp="1" noRot="1" noChangeAspect="1"/>
          </p:cNvSpPr>
          <p:nvPr>
            <p:ph type="sldImg"/>
          </p:nvPr>
        </p:nvSpPr>
        <p:spPr>
          <a:prstGeom prst="rect">
            <a:avLst/>
          </a:prstGeom>
        </p:spPr>
        <p:txBody>
          <a:bodyPr/>
          <a:lstStyle/>
          <a:p>
            <a:endParaRPr dirty="0"/>
          </a:p>
        </p:txBody>
      </p:sp>
      <p:sp>
        <p:nvSpPr>
          <p:cNvPr id="4761" name="Shape 476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Introduction-25</a:t>
            </a:r>
          </a:p>
          <a:p>
            <a:pPr>
              <a:spcBef>
                <a:spcPts val="0"/>
              </a:spcBef>
            </a:pPr>
            <a:r>
              <a:rPr dirty="0"/>
              <a:t>NS-02-Mark1-8-slide 31</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1. Details are most vivid—But the source (Peter) was the most colorful and this assumes that later writers would be more boring</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2. Grammar and style roughest—But isn't this just stylistic rather than indicating an original?</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3. Embarrassing or misleading details—But Mark could just be getting into the action as the young man fleeing naked in the garden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4. Shortest gospel—But this assumes that later gospels got longer whereas it may not have been the case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5. Little material not in Matthew or Luke—But Peter as a source would not need these other gospels</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6. Text order same in Matthew &amp; Luke—But would not the chronology be the same despite the order of composition?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7. High incidence of Aramaic words—But this is expected as Mark was a Jerusalem Jew informing a Roman audience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8. Omits all material common to Matthew &amp; Luke—But we would expect this as the birth and genealogy were not needed</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9. Consistent theology of Matthew &amp; Luke—But these relate to the kingdom which would not be needed as much for Mark's readers</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_____</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NS-01-Gospels-36</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NS-02-Mark1-8-slide 32</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578144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0" name="Shape 4810"/>
          <p:cNvSpPr>
            <a:spLocks noGrp="1" noRot="1" noChangeAspect="1"/>
          </p:cNvSpPr>
          <p:nvPr>
            <p:ph type="sldImg"/>
          </p:nvPr>
        </p:nvSpPr>
        <p:spPr>
          <a:prstGeom prst="rect">
            <a:avLst/>
          </a:prstGeom>
        </p:spPr>
        <p:txBody>
          <a:bodyPr/>
          <a:lstStyle/>
          <a:p>
            <a:endParaRPr dirty="0"/>
          </a:p>
        </p:txBody>
      </p:sp>
      <p:sp>
        <p:nvSpPr>
          <p:cNvPr id="4811" name="Shape 481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Introduction-26</a:t>
            </a:r>
          </a:p>
          <a:p>
            <a:pPr>
              <a:spcBef>
                <a:spcPts val="0"/>
              </a:spcBef>
            </a:pPr>
            <a:r>
              <a:rPr dirty="0"/>
              <a:t>NS-02-Mark1-8-slide 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7" name="Shape 4817"/>
          <p:cNvSpPr>
            <a:spLocks noGrp="1" noRot="1" noChangeAspect="1"/>
          </p:cNvSpPr>
          <p:nvPr>
            <p:ph type="sldImg"/>
          </p:nvPr>
        </p:nvSpPr>
        <p:spPr>
          <a:prstGeom prst="rect">
            <a:avLst/>
          </a:prstGeom>
        </p:spPr>
        <p:txBody>
          <a:bodyPr/>
          <a:lstStyle/>
          <a:p>
            <a:endParaRPr dirty="0"/>
          </a:p>
        </p:txBody>
      </p:sp>
      <p:sp>
        <p:nvSpPr>
          <p:cNvPr id="4818" name="Shape 481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Introduction-27</a:t>
            </a:r>
          </a:p>
          <a:p>
            <a:pPr>
              <a:spcBef>
                <a:spcPts val="0"/>
              </a:spcBef>
            </a:pPr>
            <a:r>
              <a:rPr dirty="0"/>
              <a:t>NS-02-Mark1-8-slide 34</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4" name="Shape 4824"/>
          <p:cNvSpPr>
            <a:spLocks noGrp="1" noRot="1" noChangeAspect="1"/>
          </p:cNvSpPr>
          <p:nvPr>
            <p:ph type="sldImg"/>
          </p:nvPr>
        </p:nvSpPr>
        <p:spPr>
          <a:prstGeom prst="rect">
            <a:avLst/>
          </a:prstGeom>
        </p:spPr>
        <p:txBody>
          <a:bodyPr/>
          <a:lstStyle/>
          <a:p>
            <a:endParaRPr dirty="0"/>
          </a:p>
        </p:txBody>
      </p:sp>
      <p:sp>
        <p:nvSpPr>
          <p:cNvPr id="4825" name="Shape 482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Introduction-28</a:t>
            </a:r>
          </a:p>
          <a:p>
            <a:pPr>
              <a:spcBef>
                <a:spcPts val="0"/>
              </a:spcBef>
            </a:pPr>
            <a:r>
              <a:rPr dirty="0"/>
              <a:t>NS-02-Mark1-8-slide 35</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1" name="Shape 4841"/>
          <p:cNvSpPr>
            <a:spLocks noGrp="1" noRot="1" noChangeAspect="1"/>
          </p:cNvSpPr>
          <p:nvPr>
            <p:ph type="sldImg"/>
          </p:nvPr>
        </p:nvSpPr>
        <p:spPr>
          <a:prstGeom prst="rect">
            <a:avLst/>
          </a:prstGeom>
        </p:spPr>
        <p:txBody>
          <a:bodyPr/>
          <a:lstStyle/>
          <a:p>
            <a:endParaRPr dirty="0"/>
          </a:p>
        </p:txBody>
      </p:sp>
      <p:sp>
        <p:nvSpPr>
          <p:cNvPr id="4842" name="Shape 4842"/>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Introduction-29</a:t>
            </a:r>
          </a:p>
          <a:p>
            <a:pPr>
              <a:spcBef>
                <a:spcPts val="0"/>
              </a:spcBef>
            </a:pPr>
            <a:r>
              <a:rPr dirty="0"/>
              <a:t>NS-02-Mark1-8-slide 36</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8" name="Shape 4878"/>
          <p:cNvSpPr>
            <a:spLocks noGrp="1" noRot="1" noChangeAspect="1"/>
          </p:cNvSpPr>
          <p:nvPr>
            <p:ph type="sldImg"/>
          </p:nvPr>
        </p:nvSpPr>
        <p:spPr>
          <a:prstGeom prst="rect">
            <a:avLst/>
          </a:prstGeom>
        </p:spPr>
        <p:txBody>
          <a:bodyPr/>
          <a:lstStyle/>
          <a:p>
            <a:endParaRPr dirty="0"/>
          </a:p>
        </p:txBody>
      </p:sp>
      <p:sp>
        <p:nvSpPr>
          <p:cNvPr id="4879" name="Shape 487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Introduction-30</a:t>
            </a:r>
          </a:p>
          <a:p>
            <a:pPr>
              <a:spcBef>
                <a:spcPts val="0"/>
              </a:spcBef>
            </a:pPr>
            <a:r>
              <a:rPr dirty="0"/>
              <a:t>NS-02-Mark1-8-slide 37</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706559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9" name="Shape 4919"/>
          <p:cNvSpPr>
            <a:spLocks noGrp="1" noRot="1" noChangeAspect="1"/>
          </p:cNvSpPr>
          <p:nvPr>
            <p:ph type="sldImg"/>
          </p:nvPr>
        </p:nvSpPr>
        <p:spPr>
          <a:prstGeom prst="rect">
            <a:avLst/>
          </a:prstGeom>
        </p:spPr>
        <p:txBody>
          <a:bodyPr/>
          <a:lstStyle/>
          <a:p>
            <a:endParaRPr dirty="0"/>
          </a:p>
        </p:txBody>
      </p:sp>
      <p:sp>
        <p:nvSpPr>
          <p:cNvPr id="4920" name="Shape 4920"/>
          <p:cNvSpPr>
            <a:spLocks noGrp="1"/>
          </p:cNvSpPr>
          <p:nvPr>
            <p:ph type="body" sz="quarter" idx="1"/>
          </p:nvPr>
        </p:nvSpPr>
        <p:spPr>
          <a:prstGeom prst="rect">
            <a:avLst/>
          </a:prstGeom>
        </p:spPr>
        <p:txBody>
          <a:bodyPr/>
          <a:lstStyle/>
          <a:p>
            <a:pPr>
              <a:spcBef>
                <a:spcPts val="0"/>
              </a:spcBef>
              <a:defRPr>
                <a:latin typeface="Times Roman"/>
                <a:ea typeface="Times Roman"/>
                <a:cs typeface="Times Roman"/>
                <a:sym typeface="Times Roman"/>
              </a:defRPr>
            </a:pPr>
            <a:r>
              <a:rPr dirty="0"/>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ts val="0"/>
              </a:spcBef>
              <a:defRPr>
                <a:latin typeface="Times Roman"/>
                <a:ea typeface="Times Roman"/>
                <a:cs typeface="Times Roman"/>
                <a:sym typeface="Times Roman"/>
              </a:defRPr>
            </a:pPr>
            <a:r>
              <a:rPr dirty="0"/>
              <a:t>////	MATTHEW…composed sometime during the A.D. 40s…</a:t>
            </a:r>
          </a:p>
          <a:p>
            <a:pPr>
              <a:spcBef>
                <a:spcPts val="0"/>
              </a:spcBef>
              <a:defRPr>
                <a:latin typeface="Times Roman"/>
                <a:ea typeface="Times Roman"/>
                <a:cs typeface="Times Roman"/>
                <a:sym typeface="Times Roman"/>
              </a:defRPr>
            </a:pPr>
            <a:r>
              <a:rPr dirty="0"/>
              <a:t>////	LUKE is suggested as next, between the years A.D. 57 and 59 A.D…</a:t>
            </a:r>
          </a:p>
          <a:p>
            <a:pPr>
              <a:spcBef>
                <a:spcPts val="0"/>
              </a:spcBef>
              <a:defRPr>
                <a:latin typeface="Times Roman"/>
                <a:ea typeface="Times Roman"/>
                <a:cs typeface="Times Roman"/>
                <a:sym typeface="Times Roman"/>
              </a:defRPr>
            </a:pPr>
            <a:r>
              <a:rPr dirty="0"/>
              <a:t>////	Mark…in the next decade…between 64 and 68…</a:t>
            </a:r>
          </a:p>
          <a:p>
            <a:pPr>
              <a:spcBef>
                <a:spcPts val="0"/>
              </a:spcBef>
              <a:defRPr>
                <a:latin typeface="Times Roman"/>
                <a:ea typeface="Times Roman"/>
                <a:cs typeface="Times Roman"/>
                <a:sym typeface="Times Roman"/>
              </a:defRPr>
            </a:pPr>
            <a:r>
              <a:rPr dirty="0"/>
              <a:t>////	and finally…John's Gospel…around A.D. 69….but certainly after the Synoptics were set down.  Again, you will always find disagreement on these dates.  However, these dates are from the research of well-known Christian scholars and teachers.</a:t>
            </a:r>
          </a:p>
          <a:p>
            <a:pPr>
              <a:defRPr>
                <a:latin typeface="Times Roman"/>
                <a:ea typeface="Times Roman"/>
                <a:cs typeface="Times Roman"/>
                <a:sym typeface="Times Roman"/>
              </a:defRPr>
            </a:pPr>
            <a:r>
              <a:rPr dirty="0"/>
              <a:t>_________</a:t>
            </a:r>
          </a:p>
          <a:p>
            <a:pPr>
              <a:spcBef>
                <a:spcPts val="0"/>
              </a:spcBef>
            </a:pPr>
            <a:r>
              <a:rPr dirty="0"/>
              <a:t>NS-00-NT Introduction-31</a:t>
            </a:r>
          </a:p>
          <a:p>
            <a:pPr>
              <a:spcBef>
                <a:spcPts val="0"/>
              </a:spcBef>
            </a:pPr>
            <a:r>
              <a:rPr dirty="0"/>
              <a:t>NS-02-Mark1-8-slide 38</a:t>
            </a:r>
          </a:p>
          <a:p>
            <a:pPr>
              <a:spcBef>
                <a:spcPts val="0"/>
              </a:spcBef>
            </a:pPr>
            <a:endParaRPr dirty="0"/>
          </a:p>
          <a:p>
            <a:pPr>
              <a:spcBef>
                <a:spcPts val="0"/>
              </a:spcBef>
            </a:pPr>
            <a:r>
              <a:rPr dirty="0" err="1"/>
              <a:t>الآن</a:t>
            </a:r>
            <a:r>
              <a:rPr dirty="0"/>
              <a:t> ... </a:t>
            </a:r>
            <a:r>
              <a:rPr dirty="0" err="1"/>
              <a:t>ماذا</a:t>
            </a:r>
            <a:r>
              <a:rPr dirty="0"/>
              <a:t> عن </a:t>
            </a:r>
            <a:r>
              <a:rPr dirty="0" err="1"/>
              <a:t>تواريخ</a:t>
            </a:r>
            <a:r>
              <a:rPr dirty="0"/>
              <a:t> </a:t>
            </a:r>
            <a:r>
              <a:rPr dirty="0" err="1"/>
              <a:t>كتابة</a:t>
            </a:r>
            <a:r>
              <a:rPr dirty="0"/>
              <a:t> </a:t>
            </a:r>
            <a:r>
              <a:rPr dirty="0" err="1"/>
              <a:t>هذه</a:t>
            </a:r>
            <a:r>
              <a:rPr dirty="0"/>
              <a:t> </a:t>
            </a:r>
            <a:r>
              <a:rPr dirty="0" err="1"/>
              <a:t>الوثائق</a:t>
            </a:r>
            <a:r>
              <a:rPr dirty="0"/>
              <a:t> </a:t>
            </a:r>
            <a:r>
              <a:rPr dirty="0" err="1"/>
              <a:t>الهامة</a:t>
            </a:r>
            <a:r>
              <a:rPr dirty="0"/>
              <a:t>؟ </a:t>
            </a:r>
            <a:r>
              <a:rPr dirty="0" err="1"/>
              <a:t>وهنا</a:t>
            </a:r>
            <a:r>
              <a:rPr dirty="0"/>
              <a:t> </a:t>
            </a:r>
            <a:r>
              <a:rPr dirty="0" err="1"/>
              <a:t>تُركنا</a:t>
            </a:r>
            <a:r>
              <a:rPr dirty="0"/>
              <a:t> </a:t>
            </a:r>
            <a:r>
              <a:rPr dirty="0" err="1"/>
              <a:t>لأفضل</a:t>
            </a:r>
            <a:r>
              <a:rPr dirty="0"/>
              <a:t> </a:t>
            </a:r>
            <a:r>
              <a:rPr dirty="0" err="1"/>
              <a:t>تخميناتنا</a:t>
            </a:r>
            <a:r>
              <a:rPr dirty="0"/>
              <a:t> </a:t>
            </a:r>
            <a:r>
              <a:rPr dirty="0" err="1"/>
              <a:t>العلمية</a:t>
            </a:r>
            <a:r>
              <a:rPr dirty="0"/>
              <a:t>. </a:t>
            </a:r>
            <a:r>
              <a:rPr dirty="0" err="1"/>
              <a:t>سيكون</a:t>
            </a:r>
            <a:r>
              <a:rPr dirty="0"/>
              <a:t> </a:t>
            </a:r>
            <a:r>
              <a:rPr dirty="0" err="1"/>
              <a:t>هناك</a:t>
            </a:r>
            <a:r>
              <a:rPr dirty="0"/>
              <a:t> </a:t>
            </a:r>
            <a:r>
              <a:rPr dirty="0" err="1"/>
              <a:t>دائما</a:t>
            </a:r>
            <a:r>
              <a:rPr dirty="0"/>
              <a:t> </a:t>
            </a:r>
            <a:r>
              <a:rPr dirty="0" err="1"/>
              <a:t>جدال</a:t>
            </a:r>
            <a:r>
              <a:rPr dirty="0"/>
              <a:t> </a:t>
            </a:r>
            <a:r>
              <a:rPr dirty="0" err="1"/>
              <a:t>هنا</a:t>
            </a:r>
            <a:r>
              <a:rPr dirty="0"/>
              <a:t>. </a:t>
            </a:r>
            <a:r>
              <a:rPr dirty="0" err="1"/>
              <a:t>ولكن</a:t>
            </a:r>
            <a:r>
              <a:rPr dirty="0"/>
              <a:t> </a:t>
            </a:r>
            <a:r>
              <a:rPr dirty="0" err="1"/>
              <a:t>بعض</a:t>
            </a:r>
            <a:r>
              <a:rPr dirty="0"/>
              <a:t> </a:t>
            </a:r>
            <a:r>
              <a:rPr dirty="0" err="1"/>
              <a:t>أفضل</a:t>
            </a:r>
            <a:r>
              <a:rPr dirty="0"/>
              <a:t> </a:t>
            </a:r>
            <a:r>
              <a:rPr dirty="0" err="1"/>
              <a:t>التخمينات</a:t>
            </a:r>
            <a:r>
              <a:rPr dirty="0"/>
              <a:t> ، </a:t>
            </a:r>
            <a:r>
              <a:rPr dirty="0" err="1"/>
              <a:t>بناءً</a:t>
            </a:r>
            <a:r>
              <a:rPr dirty="0"/>
              <a:t> على </a:t>
            </a:r>
            <a:r>
              <a:rPr dirty="0" err="1"/>
              <a:t>عقود</a:t>
            </a:r>
            <a:r>
              <a:rPr dirty="0"/>
              <a:t> من </a:t>
            </a:r>
            <a:r>
              <a:rPr dirty="0" err="1"/>
              <a:t>البحث</a:t>
            </a:r>
            <a:r>
              <a:rPr dirty="0"/>
              <a:t> </a:t>
            </a:r>
            <a:r>
              <a:rPr dirty="0" err="1"/>
              <a:t>الأكاديمي</a:t>
            </a:r>
            <a:r>
              <a:rPr dirty="0"/>
              <a:t> </a:t>
            </a:r>
            <a:r>
              <a:rPr dirty="0" err="1"/>
              <a:t>والدراسة</a:t>
            </a:r>
            <a:r>
              <a:rPr dirty="0"/>
              <a:t> </a:t>
            </a:r>
            <a:r>
              <a:rPr dirty="0" err="1"/>
              <a:t>هي</a:t>
            </a:r>
            <a:r>
              <a:rPr dirty="0"/>
              <a:t> </a:t>
            </a:r>
            <a:r>
              <a:rPr dirty="0" err="1"/>
              <a:t>هذه</a:t>
            </a:r>
            <a:r>
              <a:rPr dirty="0"/>
              <a:t> - </a:t>
            </a:r>
            <a:r>
              <a:rPr dirty="0" err="1"/>
              <a:t>بالترتيب</a:t>
            </a:r>
            <a:r>
              <a:rPr dirty="0"/>
              <a:t> </a:t>
            </a:r>
            <a:r>
              <a:rPr dirty="0" err="1"/>
              <a:t>المقترح</a:t>
            </a:r>
            <a:r>
              <a:rPr dirty="0"/>
              <a:t> ...</a:t>
            </a:r>
          </a:p>
          <a:p>
            <a:pPr>
              <a:spcBef>
                <a:spcPts val="0"/>
              </a:spcBef>
            </a:pPr>
            <a:r>
              <a:rPr dirty="0"/>
              <a:t>//// </a:t>
            </a:r>
            <a:r>
              <a:rPr dirty="0" err="1"/>
              <a:t>ماثيو</a:t>
            </a:r>
            <a:r>
              <a:rPr dirty="0"/>
              <a:t> ... </a:t>
            </a:r>
            <a:r>
              <a:rPr dirty="0" err="1"/>
              <a:t>تم</a:t>
            </a:r>
            <a:r>
              <a:rPr dirty="0"/>
              <a:t> </a:t>
            </a:r>
            <a:r>
              <a:rPr dirty="0" err="1"/>
              <a:t>تأليفه</a:t>
            </a:r>
            <a:r>
              <a:rPr dirty="0"/>
              <a:t> </a:t>
            </a:r>
            <a:r>
              <a:rPr dirty="0" err="1"/>
              <a:t>في</a:t>
            </a:r>
            <a:r>
              <a:rPr dirty="0"/>
              <a:t> </a:t>
            </a:r>
            <a:r>
              <a:rPr dirty="0" err="1"/>
              <a:t>وقت</a:t>
            </a:r>
            <a:r>
              <a:rPr dirty="0"/>
              <a:t> </a:t>
            </a:r>
            <a:r>
              <a:rPr dirty="0" err="1"/>
              <a:t>ما</a:t>
            </a:r>
            <a:r>
              <a:rPr dirty="0"/>
              <a:t> خلال </a:t>
            </a:r>
            <a:r>
              <a:rPr dirty="0" err="1"/>
              <a:t>الأربعينيات</a:t>
            </a:r>
            <a:r>
              <a:rPr dirty="0"/>
              <a:t> </a:t>
            </a:r>
            <a:r>
              <a:rPr dirty="0" err="1"/>
              <a:t>بعد</a:t>
            </a:r>
            <a:r>
              <a:rPr dirty="0"/>
              <a:t> </a:t>
            </a:r>
            <a:r>
              <a:rPr dirty="0" err="1"/>
              <a:t>الميلاد</a:t>
            </a:r>
            <a:r>
              <a:rPr dirty="0"/>
              <a:t> ...</a:t>
            </a:r>
          </a:p>
          <a:p>
            <a:pPr>
              <a:spcBef>
                <a:spcPts val="0"/>
              </a:spcBef>
            </a:pPr>
            <a:r>
              <a:rPr dirty="0"/>
              <a:t>//// </a:t>
            </a:r>
            <a:r>
              <a:rPr dirty="0" err="1"/>
              <a:t>لوك</a:t>
            </a:r>
            <a:r>
              <a:rPr dirty="0"/>
              <a:t> على </a:t>
            </a:r>
            <a:r>
              <a:rPr dirty="0" err="1"/>
              <a:t>النحو</a:t>
            </a:r>
            <a:r>
              <a:rPr dirty="0"/>
              <a:t> </a:t>
            </a:r>
            <a:r>
              <a:rPr dirty="0" err="1"/>
              <a:t>التالي</a:t>
            </a:r>
            <a:r>
              <a:rPr dirty="0"/>
              <a:t> ، بين </a:t>
            </a:r>
            <a:r>
              <a:rPr dirty="0" err="1"/>
              <a:t>عامي</a:t>
            </a:r>
            <a:r>
              <a:rPr dirty="0"/>
              <a:t> 57 </a:t>
            </a:r>
            <a:r>
              <a:rPr dirty="0" err="1"/>
              <a:t>و</a:t>
            </a:r>
            <a:r>
              <a:rPr dirty="0"/>
              <a:t> 59 م ...</a:t>
            </a:r>
          </a:p>
          <a:p>
            <a:pPr>
              <a:spcBef>
                <a:spcPts val="0"/>
              </a:spcBef>
            </a:pPr>
            <a:r>
              <a:rPr dirty="0"/>
              <a:t>//// </a:t>
            </a:r>
            <a:r>
              <a:rPr dirty="0" err="1"/>
              <a:t>مارك</a:t>
            </a:r>
            <a:r>
              <a:rPr dirty="0"/>
              <a:t> ... </a:t>
            </a:r>
            <a:r>
              <a:rPr dirty="0" err="1"/>
              <a:t>في</a:t>
            </a:r>
            <a:r>
              <a:rPr dirty="0"/>
              <a:t> </a:t>
            </a:r>
            <a:r>
              <a:rPr dirty="0" err="1"/>
              <a:t>العقد</a:t>
            </a:r>
            <a:r>
              <a:rPr dirty="0"/>
              <a:t> </a:t>
            </a:r>
            <a:r>
              <a:rPr dirty="0" err="1"/>
              <a:t>القادم</a:t>
            </a:r>
            <a:r>
              <a:rPr dirty="0"/>
              <a:t> ... بين 64 </a:t>
            </a:r>
            <a:r>
              <a:rPr dirty="0" err="1"/>
              <a:t>و</a:t>
            </a:r>
            <a:r>
              <a:rPr dirty="0"/>
              <a:t> 68 ...</a:t>
            </a:r>
          </a:p>
          <a:p>
            <a:pPr>
              <a:spcBef>
                <a:spcPts val="0"/>
              </a:spcBef>
            </a:pPr>
            <a:r>
              <a:rPr dirty="0"/>
              <a:t>//// </a:t>
            </a:r>
            <a:r>
              <a:rPr dirty="0" err="1"/>
              <a:t>وأخيرًا</a:t>
            </a:r>
            <a:r>
              <a:rPr dirty="0"/>
              <a:t>… إنجيل </a:t>
            </a:r>
            <a:r>
              <a:rPr dirty="0" err="1"/>
              <a:t>يوحنا</a:t>
            </a:r>
            <a:r>
              <a:rPr dirty="0"/>
              <a:t>… </a:t>
            </a:r>
            <a:r>
              <a:rPr dirty="0" err="1"/>
              <a:t>حوالي</a:t>
            </a:r>
            <a:r>
              <a:rPr dirty="0"/>
              <a:t> </a:t>
            </a:r>
            <a:r>
              <a:rPr dirty="0" err="1"/>
              <a:t>عام</a:t>
            </a:r>
            <a:r>
              <a:rPr dirty="0"/>
              <a:t> ٦٩ </a:t>
            </a:r>
            <a:r>
              <a:rPr dirty="0" err="1"/>
              <a:t>بعد</a:t>
            </a:r>
            <a:r>
              <a:rPr dirty="0"/>
              <a:t> </a:t>
            </a:r>
            <a:r>
              <a:rPr dirty="0" err="1"/>
              <a:t>الميلاد</a:t>
            </a:r>
            <a:r>
              <a:rPr dirty="0"/>
              <a:t>…. </a:t>
            </a:r>
            <a:r>
              <a:rPr dirty="0" err="1"/>
              <a:t>ولكن</a:t>
            </a:r>
            <a:r>
              <a:rPr dirty="0"/>
              <a:t> </a:t>
            </a:r>
            <a:r>
              <a:rPr dirty="0" err="1"/>
              <a:t>بالتأكيد</a:t>
            </a:r>
            <a:r>
              <a:rPr dirty="0"/>
              <a:t> </a:t>
            </a:r>
            <a:r>
              <a:rPr dirty="0" err="1"/>
              <a:t>بعد</a:t>
            </a:r>
            <a:r>
              <a:rPr dirty="0"/>
              <a:t> </a:t>
            </a:r>
            <a:r>
              <a:rPr dirty="0" err="1"/>
              <a:t>أن</a:t>
            </a:r>
            <a:r>
              <a:rPr dirty="0"/>
              <a:t> </a:t>
            </a:r>
            <a:r>
              <a:rPr dirty="0" err="1"/>
              <a:t>تم</a:t>
            </a:r>
            <a:r>
              <a:rPr dirty="0"/>
              <a:t> </a:t>
            </a:r>
            <a:r>
              <a:rPr dirty="0" err="1"/>
              <a:t>وضع</a:t>
            </a:r>
            <a:r>
              <a:rPr dirty="0"/>
              <a:t> Synoptics. </a:t>
            </a:r>
            <a:r>
              <a:rPr dirty="0" err="1"/>
              <a:t>مرة</a:t>
            </a:r>
            <a:r>
              <a:rPr dirty="0"/>
              <a:t> </a:t>
            </a:r>
            <a:r>
              <a:rPr dirty="0" err="1"/>
              <a:t>أخرى</a:t>
            </a:r>
            <a:r>
              <a:rPr dirty="0"/>
              <a:t> ، </a:t>
            </a:r>
            <a:r>
              <a:rPr dirty="0" err="1"/>
              <a:t>ستجد</a:t>
            </a:r>
            <a:r>
              <a:rPr dirty="0"/>
              <a:t> </a:t>
            </a:r>
            <a:r>
              <a:rPr dirty="0" err="1"/>
              <a:t>دائمًا</a:t>
            </a:r>
            <a:r>
              <a:rPr dirty="0"/>
              <a:t> </a:t>
            </a:r>
            <a:r>
              <a:rPr dirty="0" err="1"/>
              <a:t>خلافًا</a:t>
            </a:r>
            <a:r>
              <a:rPr dirty="0"/>
              <a:t> </a:t>
            </a:r>
            <a:r>
              <a:rPr dirty="0" err="1"/>
              <a:t>في</a:t>
            </a:r>
            <a:r>
              <a:rPr dirty="0"/>
              <a:t> </a:t>
            </a:r>
            <a:r>
              <a:rPr dirty="0" err="1"/>
              <a:t>هذه</a:t>
            </a:r>
            <a:r>
              <a:rPr dirty="0"/>
              <a:t> </a:t>
            </a:r>
            <a:r>
              <a:rPr dirty="0" err="1"/>
              <a:t>التواريخ</a:t>
            </a:r>
            <a:r>
              <a:rPr dirty="0"/>
              <a:t>. </a:t>
            </a:r>
            <a:r>
              <a:rPr dirty="0" err="1"/>
              <a:t>ومع</a:t>
            </a:r>
            <a:r>
              <a:rPr dirty="0"/>
              <a:t> </a:t>
            </a:r>
            <a:r>
              <a:rPr dirty="0" err="1"/>
              <a:t>ذلك</a:t>
            </a:r>
            <a:r>
              <a:rPr dirty="0"/>
              <a:t> ، </a:t>
            </a:r>
            <a:r>
              <a:rPr dirty="0" err="1"/>
              <a:t>فإن</a:t>
            </a:r>
            <a:r>
              <a:rPr dirty="0"/>
              <a:t> </a:t>
            </a:r>
            <a:r>
              <a:rPr dirty="0" err="1"/>
              <a:t>هذه</a:t>
            </a:r>
            <a:r>
              <a:rPr dirty="0"/>
              <a:t> </a:t>
            </a:r>
            <a:r>
              <a:rPr dirty="0" err="1"/>
              <a:t>التواريخ</a:t>
            </a:r>
            <a:r>
              <a:rPr dirty="0"/>
              <a:t> </a:t>
            </a:r>
            <a:r>
              <a:rPr dirty="0" err="1"/>
              <a:t>مأخوذة</a:t>
            </a:r>
            <a:r>
              <a:rPr dirty="0"/>
              <a:t> من </a:t>
            </a:r>
            <a:r>
              <a:rPr dirty="0" err="1"/>
              <a:t>أبحاث</a:t>
            </a:r>
            <a:r>
              <a:rPr dirty="0"/>
              <a:t> </a:t>
            </a:r>
            <a:r>
              <a:rPr dirty="0" err="1"/>
              <a:t>العلماء</a:t>
            </a:r>
            <a:r>
              <a:rPr dirty="0"/>
              <a:t> </a:t>
            </a:r>
            <a:r>
              <a:rPr dirty="0" err="1"/>
              <a:t>والمعلمين</a:t>
            </a:r>
            <a:r>
              <a:rPr dirty="0"/>
              <a:t> المسيحيين </a:t>
            </a:r>
            <a:r>
              <a:rPr dirty="0" err="1"/>
              <a:t>المعروفين</a:t>
            </a:r>
            <a:r>
              <a:rPr dirty="0"/>
              <a:t>.</a:t>
            </a:r>
          </a:p>
          <a:p>
            <a:pPr>
              <a:spcBef>
                <a:spcPts val="0"/>
              </a:spcBef>
            </a:pPr>
            <a:r>
              <a:rPr dirty="0"/>
              <a:t>_________</a:t>
            </a:r>
          </a:p>
          <a:p>
            <a:pPr>
              <a:spcBef>
                <a:spcPts val="0"/>
              </a:spcBef>
            </a:pPr>
            <a:r>
              <a:rPr dirty="0"/>
              <a:t>NS-00-NT </a:t>
            </a:r>
            <a:r>
              <a:rPr dirty="0" err="1"/>
              <a:t>مقدمة</a:t>
            </a:r>
            <a:r>
              <a:rPr dirty="0"/>
              <a:t> -31</a:t>
            </a:r>
          </a:p>
          <a:p>
            <a:pPr>
              <a:spcBef>
                <a:spcPts val="0"/>
              </a:spcBef>
            </a:pPr>
            <a:r>
              <a:rPr dirty="0"/>
              <a:t>NS-02-Mark1-8-slide 38</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8" name="Shape 4948"/>
          <p:cNvSpPr>
            <a:spLocks noGrp="1" noRot="1" noChangeAspect="1"/>
          </p:cNvSpPr>
          <p:nvPr>
            <p:ph type="sldImg"/>
          </p:nvPr>
        </p:nvSpPr>
        <p:spPr>
          <a:prstGeom prst="rect">
            <a:avLst/>
          </a:prstGeom>
        </p:spPr>
        <p:txBody>
          <a:bodyPr/>
          <a:lstStyle/>
          <a:p>
            <a:endParaRPr dirty="0"/>
          </a:p>
        </p:txBody>
      </p:sp>
      <p:sp>
        <p:nvSpPr>
          <p:cNvPr id="4949" name="Shape 494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Introduction-44</a:t>
            </a:r>
          </a:p>
          <a:p>
            <a:pPr>
              <a:spcBef>
                <a:spcPts val="0"/>
              </a:spcBef>
            </a:pPr>
            <a:r>
              <a:rPr dirty="0"/>
              <a:t>NS-02-Mark1-8-slide 39</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81B436-7681-1684-2354-7CB7D82CAAB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586BFD2-4569-C614-E8FA-5037E7FD02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DF4F9-6928-76B2-1094-EB1C1B8CD8BA}"/>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5103310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en-SG" sz="1200" u="none" strike="noStrike" kern="1200" dirty="0">
                <a:solidFill>
                  <a:schemeClr val="tx1"/>
                </a:solidFill>
                <a:effectLst/>
                <a:ea typeface="ＭＳ Ｐゴシック" pitchFamily="-110" charset="-128"/>
                <a:cs typeface="ＭＳ Ｐゴシック" pitchFamily="-110" charset="-128"/>
              </a:rPr>
              <a:t>One of my former Pakistani students sent this 21 August 2019 email:</a:t>
            </a:r>
          </a:p>
          <a:p>
            <a:r>
              <a:rPr kumimoji="1" lang="en-SG" sz="1200" u="none" strike="noStrike" kern="1200" dirty="0">
                <a:solidFill>
                  <a:schemeClr val="tx1"/>
                </a:solidFill>
                <a:effectLst/>
                <a:ea typeface="ＭＳ Ｐゴシック" pitchFamily="-110" charset="-128"/>
                <a:cs typeface="ＭＳ Ｐゴシック" pitchFamily="-110" charset="-128"/>
              </a:rPr>
              <a:t>Unjustly Enduring Persecution is an Act of Grace! Jesus Demonstrated it &amp; His Followers are Called for It!</a:t>
            </a:r>
          </a:p>
          <a:p>
            <a:br>
              <a:rPr kumimoji="1" lang="en-SG" sz="1200" u="none" strike="noStrike" kern="1200" dirty="0">
                <a:solidFill>
                  <a:schemeClr val="tx1"/>
                </a:solidFill>
                <a:effectLst/>
                <a:ea typeface="ＭＳ Ｐゴシック" pitchFamily="-110" charset="-128"/>
                <a:cs typeface="ＭＳ Ｐゴシック" pitchFamily="-110" charset="-128"/>
              </a:rPr>
            </a:br>
            <a:r>
              <a:rPr kumimoji="1" lang="en-SG" sz="1200" u="none" strike="noStrike" kern="1200" dirty="0">
                <a:solidFill>
                  <a:schemeClr val="tx1"/>
                </a:solidFill>
                <a:effectLst/>
                <a:ea typeface="ＭＳ Ｐゴシック" pitchFamily="-110" charset="-128"/>
                <a:cs typeface="ＭＳ Ｐゴシック" pitchFamily="-110" charset="-128"/>
              </a:rPr>
              <a:t>My heart is deeply saddened as I report that yet another newly converted Hindu family has been severely persecuted for their decision to follow Christ. Non-stop persecution of Christians and Hindus is an every day thing who face persecution at the hands of majority religion. This incident took place in Village 36, </a:t>
            </a:r>
            <a:r>
              <a:rPr kumimoji="1" lang="en-SG" sz="1200" u="none" strike="noStrike" kern="1200" dirty="0" err="1">
                <a:solidFill>
                  <a:schemeClr val="tx1"/>
                </a:solidFill>
                <a:effectLst/>
                <a:ea typeface="ＭＳ Ｐゴシック" pitchFamily="-110" charset="-128"/>
                <a:cs typeface="ＭＳ Ｐゴシック" pitchFamily="-110" charset="-128"/>
              </a:rPr>
              <a:t>Sanghar</a:t>
            </a:r>
            <a:r>
              <a:rPr kumimoji="1" lang="en-SG" sz="1200" u="none" strike="noStrike" kern="1200" dirty="0">
                <a:solidFill>
                  <a:schemeClr val="tx1"/>
                </a:solidFill>
                <a:effectLst/>
                <a:ea typeface="ＭＳ Ｐゴシック" pitchFamily="-110" charset="-128"/>
                <a:cs typeface="ＭＳ Ｐゴシック" pitchFamily="-110" charset="-128"/>
              </a:rPr>
              <a:t> District, Sindh, one of our ministry areas.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The wood and straw hut of the family was set on fire by an angry mob of close to 100 people. The fire destroyed everything they had including money that they got from selling their livestock only a few days before the incident. All of their belongings have been burnt. They don't even have utensils to eat in. First Investigation Report has been registered at the local police station. The incident was reported in five local Sindhi newspaper. The name of the head of the persecuted family is brother  Abdul Masih. Pastor </a:t>
            </a:r>
            <a:r>
              <a:rPr kumimoji="1" lang="en-SG" sz="1200" u="none" strike="noStrike" kern="1200" dirty="0" err="1">
                <a:solidFill>
                  <a:schemeClr val="tx1"/>
                </a:solidFill>
                <a:effectLst/>
                <a:ea typeface="ＭＳ Ｐゴシック" pitchFamily="-110" charset="-128"/>
                <a:cs typeface="ＭＳ Ｐゴシック" pitchFamily="-110" charset="-128"/>
              </a:rPr>
              <a:t>Bhooro</a:t>
            </a:r>
            <a:r>
              <a:rPr kumimoji="1" lang="en-SG" sz="1200" u="none" strike="noStrike" kern="1200" dirty="0">
                <a:solidFill>
                  <a:schemeClr val="tx1"/>
                </a:solidFill>
                <a:effectLst/>
                <a:ea typeface="ＭＳ Ｐゴシック" pitchFamily="-110" charset="-128"/>
                <a:cs typeface="ＭＳ Ｐゴシック" pitchFamily="-110" charset="-128"/>
              </a:rPr>
              <a:t> and Pastor </a:t>
            </a:r>
            <a:r>
              <a:rPr kumimoji="1" lang="en-SG" sz="1200" u="none" strike="noStrike" kern="1200" dirty="0" err="1">
                <a:solidFill>
                  <a:schemeClr val="tx1"/>
                </a:solidFill>
                <a:effectLst/>
                <a:ea typeface="ＭＳ Ｐゴシック" pitchFamily="-110" charset="-128"/>
                <a:cs typeface="ＭＳ Ｐゴシック" pitchFamily="-110" charset="-128"/>
              </a:rPr>
              <a:t>Girdhari</a:t>
            </a:r>
            <a:r>
              <a:rPr kumimoji="1" lang="en-SG" sz="1200" u="none" strike="noStrike" kern="1200" dirty="0">
                <a:solidFill>
                  <a:schemeClr val="tx1"/>
                </a:solidFill>
                <a:effectLst/>
                <a:ea typeface="ＭＳ Ｐゴシック" pitchFamily="-110" charset="-128"/>
                <a:cs typeface="ＭＳ Ｐゴシック" pitchFamily="-110" charset="-128"/>
              </a:rPr>
              <a:t>, our team members reported this matter to me. A temporary shelter, some clothing, bedding, utensils and a few other things have been provided to the family for survival. But prayers are needed for the protection of the family and finances to help them with a new hut/house, all the household stuff, money to buy to buy livestock which is the main source of survival and income. Please stand with us to pray for this family that the Lord will protect them and others who turn to Christ.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Blessings</a:t>
            </a:r>
          </a:p>
          <a:p>
            <a:r>
              <a:rPr kumimoji="1" lang="en-SG" sz="1200" u="none" strike="noStrike" kern="1200" dirty="0">
                <a:solidFill>
                  <a:schemeClr val="tx1"/>
                </a:solidFill>
                <a:effectLst/>
                <a:ea typeface="ＭＳ Ｐゴシック" pitchFamily="-110" charset="-128"/>
                <a:cs typeface="ＭＳ Ｐゴシック" pitchFamily="-110" charset="-128"/>
              </a:rPr>
              <a:t>Naeem</a:t>
            </a:r>
          </a:p>
          <a:p>
            <a:endParaRPr lang="en-US" dirty="0">
              <a:cs typeface="ＭＳ Ｐゴシック" charset="0"/>
            </a:endParaRPr>
          </a:p>
        </p:txBody>
      </p:sp>
    </p:spTree>
    <p:extLst>
      <p:ext uri="{BB962C8B-B14F-4D97-AF65-F5344CB8AC3E}">
        <p14:creationId xmlns:p14="http://schemas.microsoft.com/office/powerpoint/2010/main" val="245753968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أعتقد أنَّ كونك تلميذاً ليس بالأمر السهل لك أنت أيضاً. </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تسبح سمكة السلمون إلى أعلى النهر على عكس اتِّجاه جريان التيَّار، وأتباع يسوع يسيرون عكس التيَّار أيضاً.</a:t>
            </a:r>
          </a:p>
          <a:p>
            <a:pPr algn="r" rtl="1">
              <a:spcBef>
                <a:spcPts val="400"/>
              </a:spcBef>
              <a:spcAft>
                <a:spcPts val="0"/>
              </a:spcAft>
            </a:pPr>
            <a:r>
              <a:rPr lang="ar-JO" sz="1800" u="none" strike="noStrike" dirty="0">
                <a:solidFill>
                  <a:srgbClr val="000000"/>
                </a:solidFill>
                <a:effectLst/>
              </a:rPr>
              <a:t>هذا هو السبب في أنَّ وكالة اعتماد الكلِّيَّات الكنديَّة لن تعتمد كلِّيَّة الحقوق بجامعة ترينيتي ويسترن (</a:t>
            </a:r>
            <a:r>
              <a:rPr kumimoji="1" lang="en-US" sz="1800" kern="1200" dirty="0">
                <a:solidFill>
                  <a:schemeClr val="tx1"/>
                </a:solidFill>
                <a:effectLst/>
                <a:ea typeface="ＭＳ Ｐゴシック" pitchFamily="-110" charset="-128"/>
                <a:cs typeface="ＭＳ Ｐゴシック" pitchFamily="-110" charset="-128"/>
              </a:rPr>
              <a:t>Trinity Western University </a:t>
            </a:r>
            <a:r>
              <a:rPr lang="ar-JO" sz="1800" u="none" strike="noStrike" dirty="0">
                <a:solidFill>
                  <a:srgbClr val="000000"/>
                </a:solidFill>
                <a:effectLst/>
              </a:rPr>
              <a:t>) ما لم يوافقوا على المِثْليَّة الجنسيَّة- وهكذا، لا يوجد مزيدٌ من المحامين المحافظين ممَّن يحصلون على التدريب في القانون في كندا!</a:t>
            </a:r>
            <a:endParaRPr lang="ar-JO" dirty="0">
              <a:effectLst/>
            </a:endParaRPr>
          </a:p>
          <a:p>
            <a:pPr algn="r" rtl="1">
              <a:spcBef>
                <a:spcPts val="400"/>
              </a:spcBef>
              <a:spcAft>
                <a:spcPts val="0"/>
              </a:spcAft>
            </a:pPr>
            <a:r>
              <a:rPr lang="ar-JO" sz="1800" u="none" strike="noStrike" dirty="0">
                <a:solidFill>
                  <a:srgbClr val="000000"/>
                </a:solidFill>
                <a:effectLst/>
              </a:rPr>
              <a:t>كما قدَّم مجلس فيرجينيا العقاريُّ في الآونة الأخيرة شكوى ضدَّ امرأةٍ مسيحيَّةٍ تعمل في مهنة "سمسارة عقارات" كانت تضع آياتٍ من الكتاب المقدَّس على موقعها الإلكترونيِّ على الإنترنت.</a:t>
            </a:r>
            <a:endParaRPr lang="ar-JO" dirty="0">
              <a:effectLst/>
            </a:endParaRPr>
          </a:p>
          <a:p>
            <a:pPr algn="r" rtl="1">
              <a:spcBef>
                <a:spcPts val="400"/>
              </a:spcBef>
              <a:spcAft>
                <a:spcPts val="0"/>
              </a:spcAft>
            </a:pPr>
            <a:r>
              <a:rPr lang="ar-JO" sz="1800" u="none" strike="noStrike" dirty="0">
                <a:solidFill>
                  <a:srgbClr val="000000"/>
                </a:solidFill>
                <a:effectLst/>
              </a:rPr>
              <a:t>كيف ستبقى أمينًا لتكون تلميذاً (تابعاً) للمسيح؟ كيف ستواصل النمو؟</a:t>
            </a:r>
            <a:endParaRPr lang="ar-JO" dirty="0">
              <a:effectLst/>
            </a:endParaRPr>
          </a:p>
          <a:p>
            <a:br>
              <a:rPr lang="ar-JO" dirty="0"/>
            </a:br>
            <a:endParaRPr lang="en-US" dirty="0"/>
          </a:p>
        </p:txBody>
      </p:sp>
    </p:spTree>
    <p:extLst>
      <p:ext uri="{BB962C8B-B14F-4D97-AF65-F5344CB8AC3E}">
        <p14:creationId xmlns:p14="http://schemas.microsoft.com/office/powerpoint/2010/main" val="7607893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en-US" sz="1200" kern="1200" dirty="0">
                <a:solidFill>
                  <a:schemeClr val="tx1"/>
                </a:solidFill>
                <a:effectLst/>
                <a:ea typeface="ＭＳ Ｐゴシック" pitchFamily="-110" charset="-128"/>
                <a:cs typeface="ＭＳ Ｐゴシック" pitchFamily="-110" charset="-128"/>
              </a:rPr>
              <a:t>Roman believers were being tested to death, so they asked Mark to record the example of Jesus. He did so, giving us the Gospel of Mark.</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683398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JO" dirty="0"/>
              <a:t>كان مرقس الشخص المناسب للكتابة عن التلمذة بسبب الفشل المتكرر في جوانب عدَّة من حياته، وهي جوانب احتاج أن يتعامل معها ويتغلَّب عليها.</a:t>
            </a:r>
            <a:endParaRPr lang="en-US" dirty="0"/>
          </a:p>
        </p:txBody>
      </p:sp>
    </p:spTree>
    <p:extLst>
      <p:ext uri="{BB962C8B-B14F-4D97-AF65-F5344CB8AC3E}">
        <p14:creationId xmlns:p14="http://schemas.microsoft.com/office/powerpoint/2010/main" val="14644370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p:txBody>
      </p:sp>
    </p:spTree>
    <p:extLst>
      <p:ext uri="{BB962C8B-B14F-4D97-AF65-F5344CB8AC3E}">
        <p14:creationId xmlns:p14="http://schemas.microsoft.com/office/powerpoint/2010/main" val="394679411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5" name="Shape 5155"/>
          <p:cNvSpPr>
            <a:spLocks noGrp="1" noRot="1" noChangeAspect="1"/>
          </p:cNvSpPr>
          <p:nvPr>
            <p:ph type="sldImg"/>
          </p:nvPr>
        </p:nvSpPr>
        <p:spPr>
          <a:prstGeom prst="rect">
            <a:avLst/>
          </a:prstGeom>
        </p:spPr>
        <p:txBody>
          <a:bodyPr/>
          <a:lstStyle/>
          <a:p>
            <a:endParaRPr dirty="0"/>
          </a:p>
        </p:txBody>
      </p:sp>
      <p:sp>
        <p:nvSpPr>
          <p:cNvPr id="5156" name="Shape 5156"/>
          <p:cNvSpPr>
            <a:spLocks noGrp="1"/>
          </p:cNvSpPr>
          <p:nvPr>
            <p:ph type="body" sz="quarter" idx="1"/>
          </p:nvPr>
        </p:nvSpPr>
        <p:spPr>
          <a:prstGeom prst="rect">
            <a:avLst/>
          </a:prstGeom>
        </p:spPr>
        <p:txBody>
          <a:bodyPr/>
          <a:lstStyle/>
          <a:p>
            <a:pPr rtl="1"/>
            <a:r>
              <a:rPr lang="ar-JO" dirty="0"/>
              <a:t>لكي نتعلَّم الكيفية التي تكون بها تلميذًا في يومنا هذا، سنرى ما يجب </a:t>
            </a:r>
            <a:r>
              <a:rPr lang="ar-JO" sz="1400" dirty="0"/>
              <a:t>ألَّا</a:t>
            </a:r>
            <a:r>
              <a:rPr lang="ar-JO" dirty="0"/>
              <a:t> نفعله، وما يجب </a:t>
            </a:r>
            <a:r>
              <a:rPr lang="ar-JO" sz="1400" dirty="0"/>
              <a:t>أن</a:t>
            </a:r>
            <a:r>
              <a:rPr lang="ar-JO" dirty="0"/>
              <a:t> نفعله (وهما أمران)، والنتيجة.</a:t>
            </a:r>
          </a:p>
          <a:p>
            <a:pPr rtl="1"/>
            <a:r>
              <a:rPr lang="ar-JO" dirty="0"/>
              <a:t>أولاً: ما هو الأمر الذي يجب ألَّا نفعله؟</a:t>
            </a: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اعملْ على التشبُّه بتواضع ذلك "العبد المتألِّم" رغم كونه الله والمسيَّا (مرقس 1: 1-13).</a:t>
            </a:r>
            <a:endParaRPr dirty="0"/>
          </a:p>
        </p:txBody>
      </p:sp>
    </p:spTree>
    <p:extLst>
      <p:ext uri="{BB962C8B-B14F-4D97-AF65-F5344CB8AC3E}">
        <p14:creationId xmlns:p14="http://schemas.microsoft.com/office/powerpoint/2010/main" val="6461223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2" name="Shape 5172"/>
          <p:cNvSpPr>
            <a:spLocks noGrp="1" noRot="1" noChangeAspect="1"/>
          </p:cNvSpPr>
          <p:nvPr>
            <p:ph type="sldImg"/>
          </p:nvPr>
        </p:nvSpPr>
        <p:spPr>
          <a:prstGeom prst="rect">
            <a:avLst/>
          </a:prstGeom>
        </p:spPr>
        <p:txBody>
          <a:bodyPr/>
          <a:lstStyle/>
          <a:p>
            <a:endParaRPr dirty="0"/>
          </a:p>
        </p:txBody>
      </p:sp>
      <p:sp>
        <p:nvSpPr>
          <p:cNvPr id="5173" name="Shape 5173"/>
          <p:cNvSpPr>
            <a:spLocks noGrp="1"/>
          </p:cNvSpPr>
          <p:nvPr>
            <p:ph type="body" sz="quarter" idx="1"/>
          </p:nvPr>
        </p:nvSpPr>
        <p:spPr>
          <a:prstGeom prst="rect">
            <a:avLst/>
          </a:prstGeom>
        </p:spPr>
        <p:txBody>
          <a:bodyPr/>
          <a:lstStyle/>
          <a:p>
            <a:pPr rtl="1"/>
            <a:r>
              <a:rPr lang="ar-JO" dirty="0"/>
              <a:t>يسوع هو السُلْطة العليا- ملك إسرائيل والله نفسه (مرقس 1: 1)</a:t>
            </a: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Isaiah 40 serves as the primary background to John the Baptist. God comforts his people despite telling of their coming exile—and he does so by promising a voice from the wilderness, not from the temple.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77</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المديحَ من الله نفسه في معموديَّته (مرقس 1: 9-11).</a:t>
            </a:r>
            <a:endParaRPr lang="en-US" dirty="0">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FBI FreeBibleImages.org</a:t>
            </a:r>
          </a:p>
          <a:p>
            <a:r>
              <a:rPr lang="en-US" b="0" dirty="0"/>
              <a:t>_________</a:t>
            </a:r>
          </a:p>
          <a:p>
            <a:r>
              <a:rPr lang="en-US" b="0" dirty="0"/>
              <a:t>Common-489</a:t>
            </a:r>
          </a:p>
          <a:p>
            <a:r>
              <a:rPr lang="en-US" b="0" dirty="0"/>
              <a:t>NS-01-Matt1-14-slide 289 and many other files in the gospels and other narratives</a:t>
            </a:r>
          </a:p>
          <a:p>
            <a:pPr algn="l" rtl="0" latinLnBrk="0">
              <a:spcBef>
                <a:spcPts val="400"/>
              </a:spcBef>
            </a:pPr>
            <a:endParaRPr lang="en-US" b="0"/>
          </a:p>
        </p:txBody>
      </p:sp>
    </p:spTree>
    <p:extLst>
      <p:ext uri="{BB962C8B-B14F-4D97-AF65-F5344CB8AC3E}">
        <p14:creationId xmlns:p14="http://schemas.microsoft.com/office/powerpoint/2010/main" val="173508219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الخدمة من الملائكة في أثناء تجربة الشيطان له في البرية (مرقس 1: 12-13).</a:t>
            </a:r>
            <a:endParaRPr lang="en-US" dirty="0">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0227446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6" name="Shape 5336"/>
          <p:cNvSpPr>
            <a:spLocks noGrp="1" noRot="1" noChangeAspect="1"/>
          </p:cNvSpPr>
          <p:nvPr>
            <p:ph type="sldImg"/>
          </p:nvPr>
        </p:nvSpPr>
        <p:spPr>
          <a:prstGeom prst="rect">
            <a:avLst/>
          </a:prstGeom>
        </p:spPr>
        <p:txBody>
          <a:bodyPr/>
          <a:lstStyle/>
          <a:p>
            <a:endParaRPr dirty="0"/>
          </a:p>
        </p:txBody>
      </p:sp>
      <p:sp>
        <p:nvSpPr>
          <p:cNvPr id="5337" name="Shape 5337"/>
          <p:cNvSpPr>
            <a:spLocks noGrp="1"/>
          </p:cNvSpPr>
          <p:nvPr>
            <p:ph type="body" sz="quarter" idx="1"/>
          </p:nvPr>
        </p:nvSpPr>
        <p:spPr>
          <a:prstGeom prst="rect">
            <a:avLst/>
          </a:prstGeom>
        </p:spPr>
        <p:txBody>
          <a:bodyPr/>
          <a:lstStyle/>
          <a:p>
            <a:r>
              <a:rPr dirty="0"/>
              <a:t>When Jesus came down from the mountainside </a:t>
            </a:r>
          </a:p>
          <a:p>
            <a:r>
              <a:rPr dirty="0"/>
              <a:t>large crowds followed Him. </a:t>
            </a:r>
          </a:p>
          <a:p>
            <a:r>
              <a:rPr dirty="0"/>
              <a:t>________</a:t>
            </a:r>
          </a:p>
          <a:p>
            <a:pPr algn="r" rtl="1">
              <a:defRPr/>
            </a:pPr>
            <a:r>
              <a:rPr dirty="0" err="1">
                <a:latin typeface="ＭＳ Ｐゴシック"/>
                <a:ea typeface="ＭＳ Ｐゴシック"/>
                <a:cs typeface="ＭＳ Ｐゴシック"/>
                <a:sym typeface="ＭＳ Ｐゴシック"/>
              </a:rPr>
              <a:t>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نزل</a:t>
            </a:r>
            <a:r>
              <a:rPr dirty="0">
                <a:latin typeface="ＭＳ Ｐゴシック"/>
                <a:ea typeface="ＭＳ Ｐゴシック"/>
                <a:cs typeface="ＭＳ Ｐゴシック"/>
                <a:sym typeface="ＭＳ Ｐゴシック"/>
              </a:rPr>
              <a:t> الرب يسوع من </a:t>
            </a:r>
            <a:r>
              <a:rPr dirty="0" err="1">
                <a:latin typeface="ＭＳ Ｐゴシック"/>
                <a:ea typeface="ＭＳ Ｐゴシック"/>
                <a:cs typeface="ＭＳ Ｐゴシック"/>
                <a:sym typeface="ＭＳ Ｐゴシック"/>
              </a:rPr>
              <a:t>الجبل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تبعه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a:t>
            </a:r>
            <a:r>
              <a:rPr dirty="0"/>
              <a:t>.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0" name="Shape 5340"/>
          <p:cNvSpPr>
            <a:spLocks noGrp="1" noRot="1" noChangeAspect="1"/>
          </p:cNvSpPr>
          <p:nvPr>
            <p:ph type="sldImg"/>
          </p:nvPr>
        </p:nvSpPr>
        <p:spPr>
          <a:prstGeom prst="rect">
            <a:avLst/>
          </a:prstGeom>
        </p:spPr>
        <p:txBody>
          <a:bodyPr/>
          <a:lstStyle/>
          <a:p>
            <a:endParaRPr dirty="0"/>
          </a:p>
        </p:txBody>
      </p:sp>
      <p:sp>
        <p:nvSpPr>
          <p:cNvPr id="5341" name="Shape 5341"/>
          <p:cNvSpPr>
            <a:spLocks noGrp="1"/>
          </p:cNvSpPr>
          <p:nvPr>
            <p:ph type="body" sz="quarter" idx="1"/>
          </p:nvPr>
        </p:nvSpPr>
        <p:spPr>
          <a:prstGeom prst="rect">
            <a:avLst/>
          </a:prstGeom>
        </p:spPr>
        <p:txBody>
          <a:bodyPr/>
          <a:lstStyle/>
          <a:p>
            <a:r>
              <a:rPr dirty="0"/>
              <a:t>Jesus was moving in and around the local towns. </a:t>
            </a:r>
          </a:p>
          <a:p>
            <a:r>
              <a:rPr dirty="0"/>
              <a:t>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يتنقل</a:t>
            </a:r>
            <a:r>
              <a:rPr dirty="0">
                <a:latin typeface="ＭＳ Ｐゴシック"/>
                <a:ea typeface="ＭＳ Ｐゴシック"/>
                <a:cs typeface="ＭＳ Ｐゴシック"/>
                <a:sym typeface="ＭＳ Ｐゴシック"/>
              </a:rPr>
              <a:t> بين </a:t>
            </a:r>
            <a:r>
              <a:rPr dirty="0" err="1">
                <a:latin typeface="ＭＳ Ｐゴシック"/>
                <a:ea typeface="ＭＳ Ｐゴシック"/>
                <a:cs typeface="ＭＳ Ｐゴシック"/>
                <a:sym typeface="ＭＳ Ｐゴシック"/>
              </a:rPr>
              <a:t>مدن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المنطقة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حولها</a:t>
            </a:r>
            <a:r>
              <a:rPr dirty="0"/>
              <a:t>. </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7421255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4" name="Shape 5344"/>
          <p:cNvSpPr>
            <a:spLocks noGrp="1" noRot="1" noChangeAspect="1"/>
          </p:cNvSpPr>
          <p:nvPr>
            <p:ph type="sldImg"/>
          </p:nvPr>
        </p:nvSpPr>
        <p:spPr>
          <a:prstGeom prst="rect">
            <a:avLst/>
          </a:prstGeom>
        </p:spPr>
        <p:txBody>
          <a:bodyPr/>
          <a:lstStyle/>
          <a:p>
            <a:endParaRPr dirty="0"/>
          </a:p>
        </p:txBody>
      </p:sp>
      <p:sp>
        <p:nvSpPr>
          <p:cNvPr id="5345" name="Shape 5345"/>
          <p:cNvSpPr>
            <a:spLocks noGrp="1"/>
          </p:cNvSpPr>
          <p:nvPr>
            <p:ph type="body" sz="quarter" idx="1"/>
          </p:nvPr>
        </p:nvSpPr>
        <p:spPr>
          <a:prstGeom prst="rect">
            <a:avLst/>
          </a:prstGeom>
        </p:spPr>
        <p:txBody>
          <a:bodyPr/>
          <a:lstStyle/>
          <a:p>
            <a:r>
              <a:rPr dirty="0"/>
              <a:t>There was a man suffering from leprosy all </a:t>
            </a:r>
          </a:p>
          <a:p>
            <a:r>
              <a:rPr dirty="0"/>
              <a:t>over his body. Those with leprosy had to keep away from everyone, even their family, so as not to pass on this terrible disease to them. </a:t>
            </a:r>
          </a:p>
          <a:p>
            <a:r>
              <a:rPr dirty="0"/>
              <a:t>___________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يوجد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p>
          <a:p>
            <a:pPr algn="r" rtl="1">
              <a:defRPr/>
            </a:pP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يبتعدوا</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الجميع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عائلتهم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تنتقل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عدوى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8" name="Shape 5348"/>
          <p:cNvSpPr>
            <a:spLocks noGrp="1" noRot="1" noChangeAspect="1"/>
          </p:cNvSpPr>
          <p:nvPr>
            <p:ph type="sldImg"/>
          </p:nvPr>
        </p:nvSpPr>
        <p:spPr>
          <a:prstGeom prst="rect">
            <a:avLst/>
          </a:prstGeom>
        </p:spPr>
        <p:txBody>
          <a:bodyPr/>
          <a:lstStyle/>
          <a:p>
            <a:endParaRPr dirty="0"/>
          </a:p>
        </p:txBody>
      </p:sp>
      <p:sp>
        <p:nvSpPr>
          <p:cNvPr id="5349" name="Shape 5349"/>
          <p:cNvSpPr>
            <a:spLocks noGrp="1"/>
          </p:cNvSpPr>
          <p:nvPr>
            <p:ph type="body" sz="quarter" idx="1"/>
          </p:nvPr>
        </p:nvSpPr>
        <p:spPr>
          <a:prstGeom prst="rect">
            <a:avLst/>
          </a:prstGeom>
        </p:spPr>
        <p:txBody>
          <a:bodyPr/>
          <a:lstStyle/>
          <a:p>
            <a:r>
              <a:rPr dirty="0"/>
              <a:t>No one wanted to touch a person with leprosy. It </a:t>
            </a:r>
          </a:p>
          <a:p>
            <a:r>
              <a:rPr dirty="0"/>
              <a:t>was a contagious disease that caused discoloration and lumps on the skin and, in severe cases, disfigurement and deformities. </a:t>
            </a:r>
          </a:p>
          <a:p>
            <a:pPr algn="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أحدًا</a:t>
            </a:r>
            <a:r>
              <a:rPr dirty="0"/>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يلمس</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شخصًا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a:latin typeface="ＭＳ Ｐゴシック"/>
                <a:ea typeface="ＭＳ Ｐゴシック"/>
                <a:cs typeface="ＭＳ Ｐゴシック"/>
                <a:sym typeface="ＭＳ Ｐゴシック"/>
              </a:rPr>
              <a:t>لأنه </a:t>
            </a:r>
            <a:r>
              <a:rPr dirty="0" err="1">
                <a:latin typeface="ＭＳ Ｐゴシック"/>
                <a:ea typeface="ＭＳ Ｐゴシック"/>
                <a:cs typeface="ＭＳ Ｐゴシック"/>
                <a:sym typeface="ＭＳ Ｐゴシック"/>
              </a:rPr>
              <a:t>كان</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مرضًا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معديًا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تغير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لون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وتورمه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تشوه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حالات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الشديدة</a:t>
            </a:r>
            <a:r>
              <a:rPr dirty="0"/>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2" name="Shape 5352"/>
          <p:cNvSpPr>
            <a:spLocks noGrp="1" noRot="1" noChangeAspect="1"/>
          </p:cNvSpPr>
          <p:nvPr>
            <p:ph type="sldImg"/>
          </p:nvPr>
        </p:nvSpPr>
        <p:spPr>
          <a:prstGeom prst="rect">
            <a:avLst/>
          </a:prstGeom>
        </p:spPr>
        <p:txBody>
          <a:bodyPr/>
          <a:lstStyle/>
          <a:p>
            <a:endParaRPr dirty="0"/>
          </a:p>
        </p:txBody>
      </p:sp>
      <p:sp>
        <p:nvSpPr>
          <p:cNvPr id="5353" name="Shape 5353"/>
          <p:cNvSpPr>
            <a:spLocks noGrp="1"/>
          </p:cNvSpPr>
          <p:nvPr>
            <p:ph type="body" sz="quarter" idx="1"/>
          </p:nvPr>
        </p:nvSpPr>
        <p:spPr>
          <a:prstGeom prst="rect">
            <a:avLst/>
          </a:prstGeom>
        </p:spPr>
        <p:txBody>
          <a:bodyPr/>
          <a:lstStyle/>
          <a:p>
            <a:r>
              <a:rPr dirty="0"/>
              <a:t>When this man heard that Jesus was nearby, he made his way to see Him. People with leprosy were meant to shout that they were ‘unclean’ to warn others to keep away. </a:t>
            </a:r>
          </a:p>
          <a:p>
            <a:pPr algn="r" rtl="1">
              <a:defRPr/>
            </a:pPr>
            <a:r>
              <a:rPr dirty="0">
                <a:latin typeface="ＭＳ Ｐゴシック"/>
                <a:ea typeface="ＭＳ Ｐゴシック"/>
                <a:cs typeface="ＭＳ Ｐゴシック"/>
                <a:sym typeface="ＭＳ Ｐゴシック"/>
              </a:rPr>
              <a:t>ــــــــــ</a:t>
            </a:r>
          </a:p>
          <a:p>
            <a:pPr algn="r" rtl="1">
              <a:defRPr/>
            </a:pPr>
            <a:r>
              <a:rPr dirty="0"/>
              <a:t>.</a:t>
            </a:r>
            <a:r>
              <a:rPr dirty="0" err="1">
                <a:latin typeface="ＭＳ Ｐゴシック"/>
                <a:ea typeface="ＭＳ Ｐゴシック"/>
                <a:cs typeface="ＭＳ Ｐゴシック"/>
                <a:sym typeface="ＭＳ Ｐゴシック"/>
              </a:rPr>
              <a:t>وعندما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هذا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بأن</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قريب</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يصيحوا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نجس</a:t>
            </a:r>
            <a:r>
              <a:rPr dirty="0"/>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يحذروا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الناس</a:t>
            </a:r>
            <a:r>
              <a:rPr dirty="0">
                <a:latin typeface="ＭＳ Ｐゴシック"/>
                <a:ea typeface="ＭＳ Ｐゴシック"/>
                <a:cs typeface="ＭＳ Ｐゴシック"/>
                <a:sym typeface="ＭＳ Ｐゴシック"/>
              </a:rPr>
              <a:t> من </a:t>
            </a:r>
            <a:r>
              <a:rPr dirty="0" err="1">
                <a:latin typeface="ＭＳ Ｐゴシック"/>
                <a:ea typeface="ＭＳ Ｐゴシック"/>
                <a:cs typeface="ＭＳ Ｐゴシック"/>
                <a:sym typeface="ＭＳ Ｐゴシック"/>
              </a:rPr>
              <a:t>الاقتراب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6" name="Shape 5356"/>
          <p:cNvSpPr>
            <a:spLocks noGrp="1" noRot="1" noChangeAspect="1"/>
          </p:cNvSpPr>
          <p:nvPr>
            <p:ph type="sldImg"/>
          </p:nvPr>
        </p:nvSpPr>
        <p:spPr>
          <a:prstGeom prst="rect">
            <a:avLst/>
          </a:prstGeom>
        </p:spPr>
        <p:txBody>
          <a:bodyPr/>
          <a:lstStyle/>
          <a:p>
            <a:endParaRPr dirty="0"/>
          </a:p>
        </p:txBody>
      </p:sp>
      <p:sp>
        <p:nvSpPr>
          <p:cNvPr id="5357" name="Shape 5357"/>
          <p:cNvSpPr>
            <a:spLocks noGrp="1"/>
          </p:cNvSpPr>
          <p:nvPr>
            <p:ph type="body" sz="quarter" idx="1"/>
          </p:nvPr>
        </p:nvSpPr>
        <p:spPr>
          <a:prstGeom prst="rect">
            <a:avLst/>
          </a:prstGeom>
        </p:spPr>
        <p:txBody>
          <a:bodyPr/>
          <a:lstStyle/>
          <a:p>
            <a:r>
              <a:rPr dirty="0"/>
              <a:t>The man went up to Jesus and knelt down before Him. Jesus did not move away. He begged Jesus, ‘Lord, if you are willing, you can make me clean.’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ولكنه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إلى الرب يسوع </a:t>
            </a:r>
          </a:p>
          <a:p>
            <a:pPr algn="r" rtl="1">
              <a:defRPr/>
            </a:pPr>
            <a:r>
              <a:rPr dirty="0" err="1">
                <a:latin typeface="ＭＳ Ｐゴシック"/>
                <a:ea typeface="ＭＳ Ｐゴシック"/>
                <a:cs typeface="ＭＳ Ｐゴシック"/>
                <a:sym typeface="ＭＳ Ｐゴシック"/>
              </a:rPr>
              <a:t>وركع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أمامه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عنه</a:t>
            </a:r>
            <a:r>
              <a:rPr dirty="0"/>
              <a:t>. </a:t>
            </a:r>
            <a:r>
              <a:rPr dirty="0" err="1">
                <a:latin typeface="ＭＳ Ｐゴシック"/>
                <a:ea typeface="ＭＳ Ｐゴシック"/>
                <a:cs typeface="ＭＳ Ｐゴシック"/>
                <a:sym typeface="ＭＳ Ｐゴシック"/>
              </a:rPr>
              <a:t>وترجي</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قائلاً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إن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فَأَنْتَ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قَادِرِ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تُطَهَّرَنَي</a:t>
            </a:r>
            <a:r>
              <a:rPr dirty="0"/>
              <a: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0" name="Shape 5360"/>
          <p:cNvSpPr>
            <a:spLocks noGrp="1" noRot="1" noChangeAspect="1"/>
          </p:cNvSpPr>
          <p:nvPr>
            <p:ph type="sldImg"/>
          </p:nvPr>
        </p:nvSpPr>
        <p:spPr>
          <a:prstGeom prst="rect">
            <a:avLst/>
          </a:prstGeom>
        </p:spPr>
        <p:txBody>
          <a:bodyPr/>
          <a:lstStyle/>
          <a:p>
            <a:endParaRPr dirty="0"/>
          </a:p>
        </p:txBody>
      </p:sp>
      <p:sp>
        <p:nvSpPr>
          <p:cNvPr id="5361" name="Shape 5361"/>
          <p:cNvSpPr>
            <a:spLocks noGrp="1"/>
          </p:cNvSpPr>
          <p:nvPr>
            <p:ph type="body" sz="quarter" idx="1"/>
          </p:nvPr>
        </p:nvSpPr>
        <p:spPr>
          <a:prstGeom prst="rect">
            <a:avLst/>
          </a:prstGeom>
        </p:spPr>
        <p:txBody>
          <a:bodyPr/>
          <a:lstStyle/>
          <a:p>
            <a:r>
              <a:rPr dirty="0"/>
              <a:t>Jesus did something no- one was expecting Him to do. He reached out and touched the man with leprosy.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وفعل</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شيىًا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يتوقعه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فقد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اقترب</a:t>
            </a:r>
            <a:r>
              <a:rPr dirty="0">
                <a:latin typeface="ＭＳ Ｐゴシック"/>
                <a:ea typeface="ＭＳ Ｐゴシック"/>
                <a:cs typeface="ＭＳ Ｐゴシック"/>
                <a:sym typeface="ＭＳ Ｐゴシック"/>
              </a:rPr>
              <a:t> من </a:t>
            </a:r>
          </a:p>
          <a:p>
            <a:pPr algn="r" rtl="1">
              <a:defRPr/>
            </a:pP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الأبرص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ولمسه</a:t>
            </a:r>
            <a:r>
              <a:rPr dirty="0">
                <a:latin typeface="ＭＳ Ｐゴシック"/>
                <a:ea typeface="ＭＳ Ｐゴシック"/>
                <a:cs typeface="ＭＳ Ｐゴシック"/>
                <a:sym typeface="ＭＳ Ｐゴシック"/>
              </a:rPr>
              <a:t>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4" name="Shape 5364"/>
          <p:cNvSpPr>
            <a:spLocks noGrp="1" noRot="1" noChangeAspect="1"/>
          </p:cNvSpPr>
          <p:nvPr>
            <p:ph type="sldImg"/>
          </p:nvPr>
        </p:nvSpPr>
        <p:spPr>
          <a:prstGeom prst="rect">
            <a:avLst/>
          </a:prstGeom>
        </p:spPr>
        <p:txBody>
          <a:bodyPr/>
          <a:lstStyle/>
          <a:p>
            <a:endParaRPr dirty="0"/>
          </a:p>
        </p:txBody>
      </p:sp>
      <p:sp>
        <p:nvSpPr>
          <p:cNvPr id="5365" name="Shape 5365"/>
          <p:cNvSpPr>
            <a:spLocks noGrp="1"/>
          </p:cNvSpPr>
          <p:nvPr>
            <p:ph type="body" sz="quarter" idx="1"/>
          </p:nvPr>
        </p:nvSpPr>
        <p:spPr>
          <a:prstGeom prst="rect">
            <a:avLst/>
          </a:prstGeom>
        </p:spPr>
        <p:txBody>
          <a:bodyPr/>
          <a:lstStyle/>
          <a:p>
            <a:r>
              <a:rPr dirty="0"/>
              <a:t>‘I am willing,’ Jesus said. ‘Be clean!’ </a:t>
            </a:r>
          </a:p>
          <a:p>
            <a:pP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وَقَالَ</a:t>
            </a:r>
            <a:r>
              <a:rPr dirty="0"/>
              <a:t>: «</a:t>
            </a:r>
            <a:r>
              <a:rPr dirty="0" err="1">
                <a:latin typeface="ＭＳ Ｐゴシック"/>
                <a:ea typeface="ＭＳ Ｐゴシック"/>
                <a:cs typeface="ＭＳ Ｐゴシック"/>
                <a:sym typeface="ＭＳ Ｐゴシック"/>
              </a:rPr>
              <a:t>أُرِيدُ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فَاطْهُرْ</a:t>
            </a:r>
            <a:r>
              <a:rPr dirty="0"/>
              <a:t>!»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8" name="Shape 5368"/>
          <p:cNvSpPr>
            <a:spLocks noGrp="1" noRot="1" noChangeAspect="1"/>
          </p:cNvSpPr>
          <p:nvPr>
            <p:ph type="sldImg"/>
          </p:nvPr>
        </p:nvSpPr>
        <p:spPr>
          <a:prstGeom prst="rect">
            <a:avLst/>
          </a:prstGeom>
        </p:spPr>
        <p:txBody>
          <a:bodyPr/>
          <a:lstStyle/>
          <a:p>
            <a:endParaRPr dirty="0"/>
          </a:p>
        </p:txBody>
      </p:sp>
      <p:sp>
        <p:nvSpPr>
          <p:cNvPr id="5369" name="Shape 5369"/>
          <p:cNvSpPr>
            <a:spLocks noGrp="1"/>
          </p:cNvSpPr>
          <p:nvPr>
            <p:ph type="body" sz="quarter" idx="1"/>
          </p:nvPr>
        </p:nvSpPr>
        <p:spPr>
          <a:prstGeom prst="rect">
            <a:avLst/>
          </a:prstGeom>
        </p:spPr>
        <p:txBody>
          <a:bodyPr/>
          <a:lstStyle/>
          <a:p>
            <a:r>
              <a:rPr dirty="0"/>
              <a:t>Immediately the leprosy left the man. He was healed.</a:t>
            </a:r>
          </a:p>
          <a:p>
            <a:pPr rtl="1">
              <a:defRPr/>
            </a:pPr>
            <a:r>
              <a:rPr dirty="0">
                <a:latin typeface="ＭＳ Ｐゴシック"/>
                <a:ea typeface="ＭＳ Ｐゴシック"/>
                <a:cs typeface="ＭＳ Ｐゴシック"/>
                <a:sym typeface="ＭＳ Ｐゴシック"/>
              </a:rPr>
              <a:t>ــــــــــ</a:t>
            </a:r>
          </a:p>
          <a:p>
            <a:pPr algn="r" rtl="1">
              <a:defRPr/>
            </a:pPr>
            <a:r>
              <a:rPr dirty="0"/>
              <a:t> </a:t>
            </a:r>
            <a:r>
              <a:rPr dirty="0" err="1">
                <a:latin typeface="ＭＳ Ｐゴシック"/>
                <a:ea typeface="ＭＳ Ｐゴシック"/>
                <a:cs typeface="ＭＳ Ｐゴシック"/>
                <a:sym typeface="ＭＳ Ｐゴシック"/>
              </a:rPr>
              <a:t>وفورًا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t>. </a:t>
            </a:r>
            <a:r>
              <a:rPr dirty="0" err="1">
                <a:latin typeface="ＭＳ Ｐゴシック"/>
                <a:ea typeface="ＭＳ Ｐゴシック"/>
                <a:cs typeface="ＭＳ Ｐゴシック"/>
                <a:sym typeface="ＭＳ Ｐゴシック"/>
              </a:rPr>
              <a:t>وشفى</a:t>
            </a:r>
            <a:r>
              <a:rPr dirty="0"/>
              <a:t>. </a:t>
            </a:r>
          </a:p>
          <a:p>
            <a:pPr algn="r"/>
            <a:endParaRPr dirty="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2" name="Shape 5372"/>
          <p:cNvSpPr>
            <a:spLocks noGrp="1" noRot="1" noChangeAspect="1"/>
          </p:cNvSpPr>
          <p:nvPr>
            <p:ph type="sldImg"/>
          </p:nvPr>
        </p:nvSpPr>
        <p:spPr>
          <a:prstGeom prst="rect">
            <a:avLst/>
          </a:prstGeom>
        </p:spPr>
        <p:txBody>
          <a:bodyPr/>
          <a:lstStyle/>
          <a:p>
            <a:endParaRPr dirty="0"/>
          </a:p>
        </p:txBody>
      </p:sp>
      <p:sp>
        <p:nvSpPr>
          <p:cNvPr id="5373" name="Shape 5373"/>
          <p:cNvSpPr>
            <a:spLocks noGrp="1"/>
          </p:cNvSpPr>
          <p:nvPr>
            <p:ph type="body" sz="quarter" idx="1"/>
          </p:nvPr>
        </p:nvSpPr>
        <p:spPr>
          <a:prstGeom prst="rect">
            <a:avLst/>
          </a:prstGeom>
        </p:spPr>
        <p:txBody>
          <a:bodyPr/>
          <a:lstStyle/>
          <a:p>
            <a:r>
              <a:rPr dirty="0"/>
              <a:t>Jesus told him not to tell anyone what had happened but go and be examined by a Jewish priest. ‘Offer the sacrifice Moses’ law requires for lepers who are healed,’ he said. ‘This will prove to everyone that you are well.’ </a:t>
            </a:r>
          </a:p>
          <a:p>
            <a:pP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فَقَالَ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يَسُوعُ</a:t>
            </a:r>
            <a:r>
              <a:rPr dirty="0"/>
              <a:t>: «</a:t>
            </a:r>
            <a:r>
              <a:rPr dirty="0" err="1">
                <a:latin typeface="ＭＳ Ｐゴシック"/>
                <a:ea typeface="ＭＳ Ｐゴシック"/>
                <a:cs typeface="ＭＳ Ｐゴシック"/>
                <a:sym typeface="ＭＳ Ｐゴシック"/>
              </a:rPr>
              <a:t>انْظُرْ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تَقُولَ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لأَحَدٍ</a:t>
            </a:r>
            <a:r>
              <a:rPr dirty="0"/>
              <a:t>. </a:t>
            </a:r>
            <a:r>
              <a:rPr dirty="0" err="1">
                <a:latin typeface="ＭＳ Ｐゴシック"/>
                <a:ea typeface="ＭＳ Ｐゴシック"/>
                <a:cs typeface="ＭＳ Ｐゴシック"/>
                <a:sym typeface="ＭＳ Ｐゴシック"/>
              </a:rPr>
              <a:t>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نَفْسَكَ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لِلْكَاهِنِ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وَقَدَّمِ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الْقُرْبَانَ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الَّذِي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مُوسَى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شَهَادَةً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لَهُمْ</a:t>
            </a:r>
            <a:r>
              <a:rPr dirty="0"/>
              <a:t>».</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 name="Shape 5376"/>
          <p:cNvSpPr>
            <a:spLocks noGrp="1" noRot="1" noChangeAspect="1"/>
          </p:cNvSpPr>
          <p:nvPr>
            <p:ph type="sldImg"/>
          </p:nvPr>
        </p:nvSpPr>
        <p:spPr>
          <a:prstGeom prst="rect">
            <a:avLst/>
          </a:prstGeom>
        </p:spPr>
        <p:txBody>
          <a:bodyPr/>
          <a:lstStyle/>
          <a:p>
            <a:endParaRPr dirty="0"/>
          </a:p>
        </p:txBody>
      </p:sp>
      <p:sp>
        <p:nvSpPr>
          <p:cNvPr id="5377" name="Shape 5377"/>
          <p:cNvSpPr>
            <a:spLocks noGrp="1"/>
          </p:cNvSpPr>
          <p:nvPr>
            <p:ph type="body" sz="quarter" idx="1"/>
          </p:nvPr>
        </p:nvSpPr>
        <p:spPr>
          <a:prstGeom prst="rect">
            <a:avLst/>
          </a:prstGeom>
        </p:spPr>
        <p:txBody>
          <a:bodyPr/>
          <a:lstStyle/>
          <a:p>
            <a:r>
              <a:rPr dirty="0"/>
              <a:t>However the report of Jesus’ power spread even faster and vast crowds came to hear Him preach and to be healed of their diseases (Luke 5:15). </a:t>
            </a:r>
          </a:p>
          <a:p>
            <a:r>
              <a:rPr dirty="0"/>
              <a:t>______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١٥</a:t>
            </a:r>
          </a:p>
          <a:p>
            <a:pPr algn="r" rtl="1">
              <a:defRPr/>
            </a:pPr>
            <a:r>
              <a:rPr dirty="0">
                <a:latin typeface="ＭＳ Ｐゴシック"/>
                <a:ea typeface="ＭＳ Ｐゴシック"/>
                <a:cs typeface="ＭＳ Ｐゴシック"/>
                <a:sym typeface="ＭＳ Ｐゴシック"/>
              </a:rPr>
              <a:t>١٥ </a:t>
            </a:r>
            <a:r>
              <a:rPr dirty="0" err="1">
                <a:latin typeface="ＭＳ Ｐゴシック"/>
                <a:ea typeface="ＭＳ Ｐゴシック"/>
                <a:cs typeface="ＭＳ Ｐゴシック"/>
                <a:sym typeface="ＭＳ Ｐゴシック"/>
              </a:rPr>
              <a:t>فَذَاعَ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الْخَبَرُ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أَكْثَرَ</a:t>
            </a:r>
            <a:r>
              <a:rPr dirty="0"/>
              <a:t>. </a:t>
            </a:r>
            <a:r>
              <a:rPr dirty="0" err="1">
                <a:latin typeface="ＭＳ Ｐゴシック"/>
                <a:ea typeface="ＭＳ Ｐゴシック"/>
                <a:cs typeface="ＭＳ Ｐゴシック"/>
                <a:sym typeface="ＭＳ Ｐゴシック"/>
              </a:rPr>
              <a:t>فَاجْتَمَعَ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جُمُوعٌ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يَسْمَعُوا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وَيُشْفَوْا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أَمْرَاضِهِمْ</a:t>
            </a:r>
            <a:r>
              <a:rPr dirty="0"/>
              <a:t>.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0" name="Shape 5380"/>
          <p:cNvSpPr>
            <a:spLocks noGrp="1" noRot="1" noChangeAspect="1"/>
          </p:cNvSpPr>
          <p:nvPr>
            <p:ph type="sldImg"/>
          </p:nvPr>
        </p:nvSpPr>
        <p:spPr>
          <a:prstGeom prst="rect">
            <a:avLst/>
          </a:prstGeom>
        </p:spPr>
        <p:txBody>
          <a:bodyPr/>
          <a:lstStyle/>
          <a:p>
            <a:endParaRPr dirty="0"/>
          </a:p>
        </p:txBody>
      </p:sp>
      <p:sp>
        <p:nvSpPr>
          <p:cNvPr id="5381" name="Shape 5381"/>
          <p:cNvSpPr>
            <a:spLocks noGrp="1"/>
          </p:cNvSpPr>
          <p:nvPr>
            <p:ph type="body" sz="quarter" idx="1"/>
          </p:nvPr>
        </p:nvSpPr>
        <p:spPr>
          <a:prstGeom prst="rect">
            <a:avLst/>
          </a:prstGeom>
        </p:spPr>
        <p:txBody>
          <a:bodyPr/>
          <a:lstStyle/>
          <a:p>
            <a:r>
              <a:rPr dirty="0"/>
              <a:t>“So, Jesus often withdrew from the crowds and went into the wilderness to be alone and pray” (Luke 5:16). </a:t>
            </a:r>
          </a:p>
          <a:p>
            <a:r>
              <a:rPr dirty="0"/>
              <a:t>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١٦</a:t>
            </a:r>
          </a:p>
          <a:p>
            <a:pPr algn="r" rtl="1">
              <a:defRPr/>
            </a:pPr>
            <a:r>
              <a:rPr dirty="0">
                <a:latin typeface="ＭＳ Ｐゴシック"/>
                <a:ea typeface="ＭＳ Ｐゴシック"/>
                <a:cs typeface="ＭＳ Ｐゴシック"/>
                <a:sym typeface="ＭＳ Ｐゴシック"/>
              </a:rPr>
              <a:t>١٦ </a:t>
            </a:r>
            <a:r>
              <a:rPr dirty="0" err="1">
                <a:latin typeface="ＭＳ Ｐゴシック"/>
                <a:ea typeface="ＭＳ Ｐゴシック"/>
                <a:cs typeface="ＭＳ Ｐゴシック"/>
                <a:sym typeface="ＭＳ Ｐゴシック"/>
              </a:rPr>
              <a:t>وَأَمَّا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هُوَ</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يَعْتَزِلُ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الْبَرَارِي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وَيُصَلِّي</a:t>
            </a:r>
            <a:r>
              <a:rPr dirty="0"/>
              <a:t>. </a:t>
            </a:r>
          </a:p>
          <a:p>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dirty="0" err="1"/>
              <a:t>سوف</a:t>
            </a:r>
            <a:r>
              <a:rPr dirty="0"/>
              <a:t> </a:t>
            </a:r>
            <a:r>
              <a:rPr dirty="0" err="1"/>
              <a:t>نختبر</a:t>
            </a:r>
            <a:r>
              <a:rPr dirty="0"/>
              <a:t> </a:t>
            </a:r>
            <a:r>
              <a:rPr dirty="0" err="1"/>
              <a:t>ال</a:t>
            </a:r>
            <a:r>
              <a:rPr lang="ar-JO" dirty="0"/>
              <a:t>ا</a:t>
            </a:r>
            <a:r>
              <a:rPr dirty="0" err="1"/>
              <a:t>نتصار</a:t>
            </a:r>
            <a:r>
              <a:rPr dirty="0"/>
              <a:t> </a:t>
            </a:r>
            <a:r>
              <a:rPr dirty="0" err="1"/>
              <a:t>على</a:t>
            </a:r>
            <a:r>
              <a:rPr dirty="0"/>
              <a:t> </a:t>
            </a:r>
            <a:r>
              <a:rPr dirty="0" err="1"/>
              <a:t>الموت</a:t>
            </a:r>
            <a:r>
              <a:rPr dirty="0"/>
              <a:t> </a:t>
            </a:r>
            <a:r>
              <a:rPr lang="ar-JO" dirty="0"/>
              <a:t>تماماً </a:t>
            </a:r>
            <a:r>
              <a:rPr dirty="0" err="1"/>
              <a:t>كما</a:t>
            </a:r>
            <a:r>
              <a:rPr dirty="0"/>
              <a:t> </a:t>
            </a:r>
            <a:r>
              <a:rPr dirty="0" err="1"/>
              <a:t>قام</a:t>
            </a:r>
            <a:r>
              <a:rPr dirty="0"/>
              <a:t> </a:t>
            </a:r>
            <a:r>
              <a:rPr dirty="0" err="1"/>
              <a:t>المسيح</a:t>
            </a:r>
            <a:r>
              <a:rPr dirty="0"/>
              <a:t> </a:t>
            </a:r>
            <a:r>
              <a:rPr dirty="0" err="1"/>
              <a:t>من</a:t>
            </a:r>
            <a:r>
              <a:rPr dirty="0"/>
              <a:t> </a:t>
            </a:r>
            <a:r>
              <a:rPr dirty="0" err="1"/>
              <a:t>بين</a:t>
            </a:r>
            <a:r>
              <a:rPr dirty="0"/>
              <a:t> </a:t>
            </a:r>
            <a:r>
              <a:rPr dirty="0" err="1"/>
              <a:t>الأموات</a:t>
            </a:r>
            <a:r>
              <a:rPr dirty="0"/>
              <a:t> </a:t>
            </a:r>
            <a:r>
              <a:rPr lang="ar-JO" dirty="0"/>
              <a:t>بوصفه ال</a:t>
            </a:r>
            <a:r>
              <a:rPr dirty="0" err="1"/>
              <a:t>مسي</a:t>
            </a:r>
            <a:r>
              <a:rPr lang="ar-JO" dirty="0"/>
              <a:t>َّا</a:t>
            </a:r>
            <a:r>
              <a:rPr dirty="0"/>
              <a:t> و</a:t>
            </a:r>
            <a:r>
              <a:rPr lang="ar-JO" dirty="0"/>
              <a:t>الله</a:t>
            </a:r>
            <a:r>
              <a:rPr dirty="0"/>
              <a:t>  </a:t>
            </a:r>
            <a:r>
              <a:rPr lang="ar-JO" dirty="0"/>
              <a:t>(م</a:t>
            </a:r>
            <a:r>
              <a:rPr dirty="0" err="1"/>
              <a:t>رقس</a:t>
            </a:r>
            <a:r>
              <a:rPr lang="ar-JO" dirty="0"/>
              <a:t>، الأصحاح </a:t>
            </a:r>
            <a:r>
              <a:rPr dirty="0"/>
              <a:t> ١٦</a:t>
            </a:r>
            <a:r>
              <a:rPr lang="ar-JO" dirty="0"/>
              <a:t>)</a:t>
            </a:r>
            <a:endParaRPr dirty="0"/>
          </a:p>
        </p:txBody>
      </p:sp>
    </p:spTree>
    <p:extLst>
      <p:ext uri="{BB962C8B-B14F-4D97-AF65-F5344CB8AC3E}">
        <p14:creationId xmlns:p14="http://schemas.microsoft.com/office/powerpoint/2010/main" val="1003176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94085578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a:p>
            <a:pPr algn="l" rtl="0" latinLnBrk="0">
              <a:spcBef>
                <a:spcPts val="400"/>
              </a:spcBef>
            </a:pPr>
            <a:endParaRPr lang="en-US" dirty="0"/>
          </a:p>
        </p:txBody>
      </p:sp>
    </p:spTree>
    <p:extLst>
      <p:ext uri="{BB962C8B-B14F-4D97-AF65-F5344CB8AC3E}">
        <p14:creationId xmlns:p14="http://schemas.microsoft.com/office/powerpoint/2010/main" val="33162891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endParaRPr lang="en-US" dirty="0"/>
          </a:p>
        </p:txBody>
      </p:sp>
    </p:spTree>
    <p:extLst>
      <p:ext uri="{BB962C8B-B14F-4D97-AF65-F5344CB8AC3E}">
        <p14:creationId xmlns:p14="http://schemas.microsoft.com/office/powerpoint/2010/main" val="120434297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ساعِدِ الآخَرين رغم المعارضة، وهذه هي الكيفية التي عاش بها يسوع وعلَّمنا أن نعيشه وفقها (مرقس 1: 14- 10: 52).</a:t>
            </a:r>
          </a:p>
        </p:txBody>
      </p:sp>
    </p:spTree>
    <p:extLst>
      <p:ext uri="{BB962C8B-B14F-4D97-AF65-F5344CB8AC3E}">
        <p14:creationId xmlns:p14="http://schemas.microsoft.com/office/powerpoint/2010/main" val="361703110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أبدى يسوع اهتمامه واعتناءه بالناس بإعلانه عن الملكوت الذي يُحرِّرهم من الخطية بواسطة التوبة (مرقس 1: 14-15).</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rtl="1"/>
            <a:r>
              <a:rPr lang="ar-JO" dirty="0"/>
              <a:t>أبدى يسوع اهتمامه واعتناءه بالناس بتوجيهه الدعوة لتلاميذه ليعيشوا حياةً هادفة (مرقس 1: 16-20).</a:t>
            </a:r>
          </a:p>
        </p:txBody>
      </p:sp>
    </p:spTree>
    <p:extLst>
      <p:ext uri="{BB962C8B-B14F-4D97-AF65-F5344CB8AC3E}">
        <p14:creationId xmlns:p14="http://schemas.microsoft.com/office/powerpoint/2010/main" val="48949365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استخدم يسوع سلطانه بأن شفى أبرصًا ومفلوجًا مُنهَكَيْن ليُظهِر لأتباعه عناية الخادم بالآخَرين (مرقس 1: 40- 2: 12).</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rtl="1"/>
            <a:r>
              <a:rPr lang="ar-JO" dirty="0"/>
              <a:t>عارض القادةُ الدينيون اليهود يسوعَ في البداية بسبب أمور مختلفة (مرقس 2: 13- 3: 35).</a:t>
            </a:r>
          </a:p>
        </p:txBody>
      </p:sp>
    </p:spTree>
    <p:extLst>
      <p:ext uri="{BB962C8B-B14F-4D97-AF65-F5344CB8AC3E}">
        <p14:creationId xmlns:p14="http://schemas.microsoft.com/office/powerpoint/2010/main" val="355309697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extLst>
      <p:ext uri="{BB962C8B-B14F-4D97-AF65-F5344CB8AC3E}">
        <p14:creationId xmlns:p14="http://schemas.microsoft.com/office/powerpoint/2010/main" val="267420172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Luke 1:35</a:t>
            </a:r>
            <a:r>
              <a:rPr lang="en-US"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John 7:1</a:t>
            </a:r>
            <a:r>
              <a:rPr lang="en-US" dirty="0">
                <a:effectLst/>
                <a:latin typeface="Lucida Grande" panose="020B0600040502020204" pitchFamily="34" charset="0"/>
              </a:rPr>
              <a:t>    After this, Jesus traveled around Galilee. He wanted to stay out of Judea, where the Jewish leaders were plotting his death.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But soon it was time for the Jewish Festival of Shelters,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and Jesus’ brothers said to him, “Leave here and go to Judea, where your followers can see your miracles!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You can’t become famous if you hide like this! If you can do such wonderful things, show yourself to the world!”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ea typeface="ＭＳ Ｐゴシック" charset="0"/>
                <a:cs typeface="ＭＳ Ｐゴシック" charset="0"/>
              </a:rPr>
              <a:t>But God worked on these brothers. After the resurrection, they believed and were in the Upper Room with the disciples: "</a:t>
            </a:r>
            <a:r>
              <a:rPr lang="en-US" dirty="0">
                <a:effectLst/>
                <a:latin typeface="Lucida Grande" panose="020B0600040502020204" pitchFamily="34" charset="0"/>
              </a:rPr>
              <a:t>These all with one mind were continually devoting themselves to prayer, along with the women, and Mary the mother of Jesus, and with His brothers" (Acts 1:14 NLT). In fact, both James and Jude went on to each record a General Epistle!</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LC-03-Controversy-114</a:t>
            </a:r>
          </a:p>
          <a:p>
            <a:r>
              <a:rPr lang="en-US" dirty="0">
                <a:latin typeface="Times New Roman" charset="0"/>
                <a:ea typeface="ＭＳ Ｐゴシック" charset="0"/>
                <a:cs typeface="ＭＳ Ｐゴシック" charset="0"/>
              </a:rPr>
              <a:t>LC-04-Instruction-152</a:t>
            </a:r>
          </a:p>
          <a:p>
            <a:r>
              <a:rPr lang="en-US" dirty="0">
                <a:latin typeface="Times New Roman" charset="0"/>
                <a:ea typeface="ＭＳ Ｐゴシック" charset="0"/>
                <a:cs typeface="ＭＳ Ｐゴシック" charset="0"/>
              </a:rPr>
              <a:t>NS-02-Mark1-9-slide 168, 246</a:t>
            </a:r>
          </a:p>
          <a:p>
            <a:r>
              <a:rPr lang="en-US" dirty="0">
                <a:latin typeface="Times New Roman" charset="0"/>
                <a:ea typeface="ＭＳ Ｐゴシック" charset="0"/>
                <a:cs typeface="ＭＳ Ｐゴシック" charset="0"/>
              </a:rPr>
              <a:t>NS-04-John1-11—slide 387</a:t>
            </a:r>
          </a:p>
          <a:p>
            <a:r>
              <a:rPr lang="en-US" dirty="0">
                <a:latin typeface="Times New Roman" charset="0"/>
                <a:ea typeface="ＭＳ Ｐゴシック" charset="0"/>
                <a:cs typeface="ＭＳ Ｐゴシック" charset="0"/>
              </a:rPr>
              <a:t>NS-20-James1-2—slide 61</a:t>
            </a:r>
          </a:p>
          <a:p>
            <a:r>
              <a:rPr lang="en-US">
                <a:latin typeface="Times New Roman" charset="0"/>
                <a:ea typeface="ＭＳ Ｐゴシック" charset="0"/>
                <a:cs typeface="ＭＳ Ｐゴシック" charset="0"/>
              </a:rPr>
              <a:t>NS-26-Jude-90</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80956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4ABA1A6-141C-43C4-AA7E-A02F3768BD78}"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9960904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0" fontAlgn="base" latinLnBrk="0"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29347396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775249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Slide 398</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E3A5C27-955B-D246-96EE-68232BBE5FC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393293486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25392117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lgn="l" defTabSz="914400" rtl="0" eaLnBrk="0" fontAlgn="base" latinLnBrk="0"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1608738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 name="Shape 5632"/>
          <p:cNvSpPr>
            <a:spLocks noGrp="1" noRot="1" noChangeAspect="1"/>
          </p:cNvSpPr>
          <p:nvPr>
            <p:ph type="sldImg"/>
          </p:nvPr>
        </p:nvSpPr>
        <p:spPr>
          <a:prstGeom prst="rect">
            <a:avLst/>
          </a:prstGeom>
        </p:spPr>
        <p:txBody>
          <a:bodyPr/>
          <a:lstStyle/>
          <a:p>
            <a:endParaRPr dirty="0"/>
          </a:p>
        </p:txBody>
      </p:sp>
      <p:sp>
        <p:nvSpPr>
          <p:cNvPr id="5633" name="Shape 5633"/>
          <p:cNvSpPr>
            <a:spLocks noGrp="1"/>
          </p:cNvSpPr>
          <p:nvPr>
            <p:ph type="body" sz="quarter" idx="1"/>
          </p:nvPr>
        </p:nvSpPr>
        <p:spPr>
          <a:prstGeom prst="rect">
            <a:avLst/>
          </a:prstGeom>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استجاب المسيح للمعارضة بسرد أمثال عن حالة الجمود التي يعاني منها أولئك الذين يرفضونه، وذلك بالتباين مع النمو الحاصل في ملكوته (مرقس 4: 1- 34).</a:t>
            </a:r>
            <a:endParaRPr dirty="0"/>
          </a:p>
          <a:p>
            <a:r>
              <a:rPr dirty="0"/>
              <a:t>CR-09-Creation Evangelism-64</a:t>
            </a:r>
            <a:endParaRPr lang="en-US" dirty="0"/>
          </a:p>
          <a:p>
            <a:r>
              <a:rPr lang="en-US" dirty="0"/>
              <a:t>BE-02-Mark-45</a:t>
            </a:r>
          </a:p>
          <a:p>
            <a:r>
              <a:rPr lang="en-US" dirty="0"/>
              <a:t>NS-02-Mark1-9-slide 187</a:t>
            </a:r>
            <a:endParaRPr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1" name="Shape 5661"/>
          <p:cNvSpPr>
            <a:spLocks noGrp="1" noRot="1" noChangeAspect="1"/>
          </p:cNvSpPr>
          <p:nvPr>
            <p:ph type="sldImg"/>
          </p:nvPr>
        </p:nvSpPr>
        <p:spPr>
          <a:prstGeom prst="rect">
            <a:avLst/>
          </a:prstGeom>
        </p:spPr>
        <p:txBody>
          <a:bodyPr/>
          <a:lstStyle/>
          <a:p>
            <a:endParaRPr dirty="0"/>
          </a:p>
        </p:txBody>
      </p:sp>
      <p:sp>
        <p:nvSpPr>
          <p:cNvPr id="5662" name="Shape 5662"/>
          <p:cNvSpPr>
            <a:spLocks noGrp="1"/>
          </p:cNvSpPr>
          <p:nvPr>
            <p:ph type="body" sz="quarter" idx="1"/>
          </p:nvPr>
        </p:nvSpPr>
        <p:spPr>
          <a:prstGeom prst="rect">
            <a:avLst/>
          </a:prstGeom>
        </p:spPr>
        <p:txBody>
          <a:bodyPr/>
          <a:lstStyle/>
          <a:p>
            <a:r>
              <a:rPr dirty="0"/>
              <a:t>Verse 9 echoes the language of Gen. 9:10-16.  There is nothing on Day 3, when God made dry land, to link this description with creation week.</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أظهرَتْ معجزاتُ المسيح أنَّه هو المسيَّا رغم المعارضة التي واجهها من قادة اليهود (مرقس 4: 35- 5: 43).</a:t>
            </a:r>
          </a:p>
          <a:p>
            <a:endParaRPr lang="en-US" dirty="0"/>
          </a:p>
        </p:txBody>
      </p:sp>
    </p:spTree>
    <p:extLst>
      <p:ext uri="{BB962C8B-B14F-4D97-AF65-F5344CB8AC3E}">
        <p14:creationId xmlns:p14="http://schemas.microsoft.com/office/powerpoint/2010/main" val="136472440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p:txBody>
      </p:sp>
    </p:spTree>
    <p:extLst>
      <p:ext uri="{BB962C8B-B14F-4D97-AF65-F5344CB8AC3E}">
        <p14:creationId xmlns:p14="http://schemas.microsoft.com/office/powerpoint/2010/main" val="331628913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sym typeface="Aria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Luke 1:35</a:t>
            </a:r>
            <a:r>
              <a:rPr lang="en-US" b="0"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John 7:1</a:t>
            </a:r>
            <a:r>
              <a:rPr lang="en-US" b="0" dirty="0">
                <a:effectLst/>
                <a:latin typeface="Lucida Grande" panose="020B0600040502020204" pitchFamily="34" charset="0"/>
              </a:rPr>
              <a:t>    After this, Jesus traveled around Galilee. He wanted to stay out of Judea, where the Jewish leaders were plotting his death. </a:t>
            </a:r>
            <a:r>
              <a:rPr lang="en-US" b="0" baseline="30000" dirty="0">
                <a:solidFill>
                  <a:srgbClr val="006699"/>
                </a:solidFill>
                <a:effectLst/>
                <a:latin typeface="Helvetica Neue" panose="02000503000000020004" pitchFamily="2" charset="0"/>
              </a:rPr>
              <a:t>2</a:t>
            </a:r>
            <a:r>
              <a:rPr lang="en-US" b="0" dirty="0">
                <a:effectLst/>
                <a:latin typeface="Lucida Grande" panose="020B0600040502020204" pitchFamily="34" charset="0"/>
              </a:rPr>
              <a:t> But soon it was time for the Jewish Festival of Shelters, </a:t>
            </a:r>
            <a:r>
              <a:rPr lang="en-US" b="0" baseline="30000" dirty="0">
                <a:solidFill>
                  <a:srgbClr val="006699"/>
                </a:solidFill>
                <a:effectLst/>
                <a:latin typeface="Helvetica Neue" panose="02000503000000020004" pitchFamily="2" charset="0"/>
              </a:rPr>
              <a:t>3</a:t>
            </a:r>
            <a:r>
              <a:rPr lang="en-US" b="0" dirty="0">
                <a:effectLst/>
                <a:latin typeface="Lucida Grande" panose="020B0600040502020204" pitchFamily="34" charset="0"/>
              </a:rPr>
              <a:t> and Jesus’ brothers said to him, “Leave here and go to Judea, where your followers can see your miracles! </a:t>
            </a:r>
            <a:r>
              <a:rPr lang="en-US" b="0" baseline="30000" dirty="0">
                <a:solidFill>
                  <a:srgbClr val="006699"/>
                </a:solidFill>
                <a:effectLst/>
                <a:latin typeface="Helvetica Neue" panose="02000503000000020004" pitchFamily="2" charset="0"/>
              </a:rPr>
              <a:t>4</a:t>
            </a:r>
            <a:r>
              <a:rPr lang="en-US" b="0" dirty="0">
                <a:effectLst/>
                <a:latin typeface="Lucida Grande" panose="020B0600040502020204" pitchFamily="34" charset="0"/>
              </a:rPr>
              <a:t> You can’t become famous if you hide like this! If you can do such wonderful things, show yourself to the world!” </a:t>
            </a:r>
            <a:r>
              <a:rPr lang="en-US" b="0" baseline="30000" dirty="0">
                <a:solidFill>
                  <a:srgbClr val="006699"/>
                </a:solidFill>
                <a:effectLst/>
                <a:latin typeface="Helvetica Neue" panose="02000503000000020004" pitchFamily="2" charset="0"/>
              </a:rPr>
              <a:t>5</a:t>
            </a:r>
            <a:r>
              <a:rPr lang="en-US" b="0"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ea typeface="ＭＳ Ｐゴシック" charset="0"/>
                <a:cs typeface="ＭＳ Ｐゴシック" charset="0"/>
              </a:rPr>
              <a:t>But God worked on these brothers. After the resurrection, they believed and were in the Upper Room with the disciples: "</a:t>
            </a:r>
            <a:r>
              <a:rPr lang="en-US" b="0" dirty="0">
                <a:effectLst/>
                <a:latin typeface="Lucida Grande" panose="020B0600040502020204" pitchFamily="34" charset="0"/>
              </a:rPr>
              <a:t>These all with one mind were continually devoting themselves to prayer, along with the women, and Mary the mother of Jesus, and with His brothers" (Acts 1:14 NLT). In fact, both James and Jude went on to each record a General Epistle!</a:t>
            </a:r>
            <a:endParaRPr lang="en-US"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__________</a:t>
            </a:r>
          </a:p>
          <a:p>
            <a:r>
              <a:rPr lang="en-US" b="0" dirty="0">
                <a:latin typeface="Times New Roman" charset="0"/>
                <a:ea typeface="ＭＳ Ｐゴシック" charset="0"/>
                <a:cs typeface="ＭＳ Ｐゴシック" charset="0"/>
              </a:rPr>
              <a:t>LC-03-Opposition-114</a:t>
            </a:r>
          </a:p>
          <a:p>
            <a:r>
              <a:rPr lang="en-US" b="0" dirty="0">
                <a:latin typeface="Times New Roman" charset="0"/>
                <a:ea typeface="ＭＳ Ｐゴシック" charset="0"/>
                <a:cs typeface="ＭＳ Ｐゴシック" charset="0"/>
              </a:rPr>
              <a:t>LC-09-Rejection-179</a:t>
            </a:r>
          </a:p>
          <a:p>
            <a:r>
              <a:rPr lang="en-US" b="0" dirty="0">
                <a:latin typeface="Times New Roman" charset="0"/>
                <a:ea typeface="ＭＳ Ｐゴシック" charset="0"/>
                <a:cs typeface="ＭＳ Ｐゴシック" charset="0"/>
              </a:rPr>
              <a:t>NS-02-Mark1-9-slide 246</a:t>
            </a:r>
          </a:p>
          <a:p>
            <a:r>
              <a:rPr lang="en-US" b="0" dirty="0">
                <a:latin typeface="Times New Roman" charset="0"/>
                <a:ea typeface="ＭＳ Ｐゴシック" charset="0"/>
                <a:cs typeface="ＭＳ Ｐゴシック" charset="0"/>
              </a:rPr>
              <a:t>NS-04-John1-11—slide 387</a:t>
            </a:r>
          </a:p>
          <a:p>
            <a:r>
              <a:rPr lang="en-US" b="0" dirty="0">
                <a:latin typeface="Times New Roman" charset="0"/>
                <a:ea typeface="ＭＳ Ｐゴシック" charset="0"/>
                <a:cs typeface="ＭＳ Ｐゴシック" charset="0"/>
              </a:rPr>
              <a:t>NS-20-James1-2—slide 61</a:t>
            </a:r>
          </a:p>
          <a:p>
            <a:r>
              <a:rPr lang="en-US" b="0" dirty="0">
                <a:latin typeface="Times New Roman" charset="0"/>
                <a:ea typeface="ＭＳ Ｐゴシック" charset="0"/>
                <a:cs typeface="ＭＳ Ｐゴシック" charset="0"/>
              </a:rPr>
              <a:t>NS-26-Jude-90</a:t>
            </a:r>
          </a:p>
          <a:p>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161732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Let's go back and look at all the Herods in the New Testament.  Here is a quick overview.  Since these slides are available on our website so I will go through them quickly. </a:t>
            </a:r>
          </a:p>
          <a:p>
            <a:endParaRPr lang="en-US" dirty="0"/>
          </a:p>
          <a:p>
            <a:r>
              <a:rPr lang="en-US" dirty="0"/>
              <a:t>The first Herod, is known as Herod the Great. He was King when Jesus was born, he met the wise men and killed the babies in Jerusalem.</a:t>
            </a:r>
          </a:p>
          <a:p>
            <a:r>
              <a:rPr lang="en-US" dirty="0"/>
              <a:t>________</a:t>
            </a:r>
          </a:p>
          <a:p>
            <a:r>
              <a:rPr lang="en-US" dirty="0"/>
              <a:t>LC-03-Controversy-116</a:t>
            </a:r>
          </a:p>
          <a:p>
            <a:r>
              <a:rPr lang="en-US" dirty="0"/>
              <a:t>NS-03-Mark1-8—slide 235</a:t>
            </a:r>
          </a:p>
          <a:p>
            <a:r>
              <a:rPr lang="en-US" dirty="0"/>
              <a:t>NS-05-Acts20-28—slide 153</a:t>
            </a:r>
          </a:p>
        </p:txBody>
      </p:sp>
    </p:spTree>
    <p:extLst>
      <p:ext uri="{BB962C8B-B14F-4D97-AF65-F5344CB8AC3E}">
        <p14:creationId xmlns:p14="http://schemas.microsoft.com/office/powerpoint/2010/main" val="240021701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When he died, Rome decided that his Kingdom would be split between 3 of his sons.  </a:t>
            </a:r>
          </a:p>
          <a:p>
            <a:endParaRPr lang="en-US" dirty="0"/>
          </a:p>
          <a:p>
            <a:r>
              <a:rPr lang="en-US" dirty="0"/>
              <a:t>Herod Archelaus was not a good ruler, he was so bad that Joseph was warned to return to Nazareth after Herod the Great’s death and the family was returning from Egypt.  He was eventually fired by the Roman senate. His territory was then ruled by Roman governors. </a:t>
            </a:r>
          </a:p>
        </p:txBody>
      </p:sp>
    </p:spTree>
    <p:extLst>
      <p:ext uri="{BB962C8B-B14F-4D97-AF65-F5344CB8AC3E}">
        <p14:creationId xmlns:p14="http://schemas.microsoft.com/office/powerpoint/2010/main" val="9312153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Philip was actually a pretty good guy. Unfortunately for him, his wife left him for his brother, Herod Antipas.</a:t>
            </a:r>
          </a:p>
        </p:txBody>
      </p:sp>
    </p:spTree>
    <p:extLst>
      <p:ext uri="{BB962C8B-B14F-4D97-AF65-F5344CB8AC3E}">
        <p14:creationId xmlns:p14="http://schemas.microsoft.com/office/powerpoint/2010/main" val="16379907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Antipas is the Herod that executed John the Baptist and presided of Jesus’ trial, conferring with Pontus Pilate.</a:t>
            </a:r>
          </a:p>
        </p:txBody>
      </p:sp>
    </p:spTree>
    <p:extLst>
      <p:ext uri="{BB962C8B-B14F-4D97-AF65-F5344CB8AC3E}">
        <p14:creationId xmlns:p14="http://schemas.microsoft.com/office/powerpoint/2010/main" val="72747700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the Great had many other children. One of them, Aristobulus, was the father of Herod Agrippa. </a:t>
            </a:r>
          </a:p>
          <a:p>
            <a:endParaRPr lang="en-US" dirty="0"/>
          </a:p>
          <a:p>
            <a:r>
              <a:rPr lang="en-US" dirty="0"/>
              <a:t>Agrippa was sent to Rome to hobnob with Roman royalty. He became king by befriending the future emperor Caligula. His death is recorded in </a:t>
            </a:r>
            <a:r>
              <a:rPr lang="ar-SA" dirty="0"/>
              <a:t>اعمال</a:t>
            </a:r>
            <a:r>
              <a:rPr lang="en-US" dirty="0"/>
              <a:t> 12 because he did not rebuke the people when they stated he has the voice of a God.</a:t>
            </a:r>
          </a:p>
        </p:txBody>
      </p:sp>
    </p:spTree>
    <p:extLst>
      <p:ext uri="{BB962C8B-B14F-4D97-AF65-F5344CB8AC3E}">
        <p14:creationId xmlns:p14="http://schemas.microsoft.com/office/powerpoint/2010/main" val="406115240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We finally get to Herod Agrippa II. We already met his sister, Drusilla, who was married to the former governor Roman Felix. </a:t>
            </a:r>
          </a:p>
          <a:p>
            <a:endParaRPr lang="en-US" dirty="0"/>
          </a:p>
          <a:p>
            <a:endParaRPr lang="en-US" dirty="0"/>
          </a:p>
        </p:txBody>
      </p:sp>
    </p:spTree>
    <p:extLst>
      <p:ext uri="{BB962C8B-B14F-4D97-AF65-F5344CB8AC3E}">
        <p14:creationId xmlns:p14="http://schemas.microsoft.com/office/powerpoint/2010/main" val="19168969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rgbClr val="006699"/>
                </a:solidFill>
                <a:effectLst/>
              </a:rPr>
              <a:t>Mark 6:14</a:t>
            </a:r>
            <a:r>
              <a:rPr lang="en-US" dirty="0">
                <a:effectLst/>
              </a:rPr>
              <a:t>    Herod Antipas, the king, soon heard about Jesus, because everyone was talking about him. Some were saying, “This must be John the Baptist raised from the dead. That is why he can do such miracles.” </a:t>
            </a:r>
            <a:r>
              <a:rPr lang="en-US" dirty="0">
                <a:solidFill>
                  <a:srgbClr val="006699"/>
                </a:solidFill>
                <a:effectLst/>
              </a:rPr>
              <a:t>15</a:t>
            </a:r>
            <a:r>
              <a:rPr lang="en-US" dirty="0">
                <a:effectLst/>
              </a:rPr>
              <a:t> Others said, “He’s the prophet Elijah.” Still others said, “He’s a prophet like the other great prophets of the past.”</a:t>
            </a:r>
          </a:p>
          <a:p>
            <a:r>
              <a:rPr lang="en-US" dirty="0">
                <a:solidFill>
                  <a:srgbClr val="006699"/>
                </a:solidFill>
                <a:effectLst/>
              </a:rPr>
              <a:t>Mark 6:16</a:t>
            </a:r>
            <a:r>
              <a:rPr lang="en-US" dirty="0">
                <a:effectLst/>
              </a:rPr>
              <a:t>    When Herod heard about Jesus, he said, “John, the man I beheaded, has come back from the dead.”</a:t>
            </a:r>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fld id="{0671D5D7-22FA-DB49-A832-8B67EDBC9BC2}" type="slidenum">
              <a:rPr kumimoji="0" lang="en-US" sz="2400" b="1" u="none" strike="noStrike" kern="0" cap="none" spc="0" normalizeH="0" baseline="0" noProof="0" smtClean="0">
                <a:ln>
                  <a:noFill/>
                </a:ln>
                <a:solidFill>
                  <a:srgbClr val="8383AD"/>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0">
                <a:lnSpc>
                  <a:spcPct val="100000"/>
                </a:lnSpc>
                <a:spcBef>
                  <a:spcPts val="0"/>
                </a:spcBef>
                <a:spcAft>
                  <a:spcPts val="0"/>
                </a:spcAft>
                <a:buClrTx/>
                <a:buSzTx/>
                <a:buFontTx/>
                <a:buNone/>
                <a:tabLst/>
                <a:defRPr/>
              </a:pPr>
              <a:t>254</a:t>
            </a:fld>
            <a:endParaRPr kumimoji="0" lang="en-US" sz="2400" b="1" u="none" strike="noStrike" kern="0" cap="none" spc="0" normalizeH="0" baseline="0" noProof="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01903354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Herodias used to be Herod Philip's wife, but his brother Herod Antipas took her from him, evidently with her consent. She was not pleased with John the Baptist.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15220643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John continued to speak out against Antipas for this immorality.  "</a:t>
            </a:r>
            <a:r>
              <a:rPr lang="en-US" dirty="0">
                <a:effectLst/>
              </a:rPr>
              <a:t>So Herodias bore a grudge against John and wanted to kill him. But without Herod’s approval she was powerless" (Mark 6:19 NLT).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640059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5" name="Shape 4615"/>
          <p:cNvSpPr>
            <a:spLocks noGrp="1" noRot="1" noChangeAspect="1"/>
          </p:cNvSpPr>
          <p:nvPr>
            <p:ph type="sldImg"/>
          </p:nvPr>
        </p:nvSpPr>
        <p:spPr>
          <a:prstGeom prst="rect">
            <a:avLst/>
          </a:prstGeom>
        </p:spPr>
        <p:txBody>
          <a:bodyPr/>
          <a:lstStyle/>
          <a:p>
            <a:endParaRPr dirty="0"/>
          </a:p>
        </p:txBody>
      </p:sp>
      <p:sp>
        <p:nvSpPr>
          <p:cNvPr id="4616" name="Shape 4616"/>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Now comes that word that's a strange one to many...</a:t>
            </a:r>
          </a:p>
          <a:p>
            <a:pPr>
              <a:defRPr>
                <a:latin typeface="Times Roman"/>
                <a:ea typeface="Times Roman"/>
                <a:cs typeface="Times Roman"/>
                <a:sym typeface="Times Roman"/>
              </a:defRPr>
            </a:pPr>
            <a:r>
              <a:rPr dirty="0"/>
              <a:t>////	SYNOPTIC…meaning…</a:t>
            </a:r>
          </a:p>
          <a:p>
            <a:pPr>
              <a:defRPr>
                <a:latin typeface="Times Roman"/>
                <a:ea typeface="Times Roman"/>
                <a:cs typeface="Times Roman"/>
                <a:sym typeface="Times Roman"/>
              </a:defRPr>
            </a:pPr>
            <a:r>
              <a:rPr dirty="0"/>
              <a:t>////	… "TO SEE TOGETHER"…add these words to that triangle shape on your study help.</a:t>
            </a:r>
          </a:p>
          <a:p>
            <a:pPr>
              <a:defRPr>
                <a:latin typeface="Times Roman"/>
                <a:ea typeface="Times Roman"/>
                <a:cs typeface="Times Roman"/>
                <a:sym typeface="Times Roman"/>
              </a:defRPr>
            </a:pPr>
            <a:r>
              <a:rPr dirty="0"/>
              <a:t>////	It is a term from Greek roots that means seeing a group of things together... from the same general perspective.  One word that, again, helps organize and categorize the enormous factual base that makes up our Bible.</a:t>
            </a:r>
          </a:p>
          <a:p>
            <a:pPr>
              <a:defRPr>
                <a:latin typeface="Times Roman"/>
                <a:ea typeface="Times Roman"/>
                <a:cs typeface="Times Roman"/>
                <a:sym typeface="Times Roman"/>
              </a:defRPr>
            </a:pPr>
            <a:r>
              <a:rPr dirty="0"/>
              <a:t>_________</a:t>
            </a:r>
          </a:p>
          <a:p>
            <a:pPr>
              <a:spcBef>
                <a:spcPts val="0"/>
              </a:spcBef>
            </a:pPr>
            <a:r>
              <a:rPr dirty="0"/>
              <a:t>NS-00-NT Introduction-20</a:t>
            </a:r>
          </a:p>
          <a:p>
            <a:pPr>
              <a:spcBef>
                <a:spcPts val="0"/>
              </a:spcBef>
            </a:pPr>
            <a:r>
              <a:rPr dirty="0"/>
              <a:t>NS-02-Mark1-8-slide 27</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6:17</a:t>
            </a:r>
            <a:r>
              <a:rPr lang="en-US" dirty="0">
                <a:effectLst/>
              </a:rPr>
              <a:t>    "For Herod had sent soldiers to arrest and imprison John as a favor to Herodias. She had been his brother Philip’s wife, but Herod had married her. </a:t>
            </a:r>
            <a:r>
              <a:rPr lang="en-US" dirty="0">
                <a:solidFill>
                  <a:srgbClr val="006699"/>
                </a:solidFill>
                <a:effectLst/>
              </a:rPr>
              <a:t>18</a:t>
            </a:r>
            <a:r>
              <a:rPr lang="en-US" dirty="0">
                <a:effectLst/>
              </a:rPr>
              <a:t> John had been telling Herod, 'It is against God’s law for you to marry your brother’s wife.'”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3213892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was imprisoned in the Palace/Fortress of Machaerus on the east side of the Dead Sea in modern-day Jordan.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7490177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Herod respected John; and knowing that he was a good and holy man, he protected him. Herod was greatly disturbed whenever he talked with John, but even so, he liked to listen to him" (Mark 6:20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53663309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had a very blunt and courageous style that easily offended people. Though the son of a priest, he avoided the temple due to its corruption. He also rejected priestly garb, wearing clothes like Elijah instead. No wonder! He was the NT Elijah and even lived in the Jordan thicket exactly where Elijah had lived 800 years earlier!</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6021132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Herod was perplexed what to do to John.</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28492001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Herodias constantly looked for an opportunity for revenge.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8433090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6:21</a:t>
            </a:r>
            <a:r>
              <a:rPr lang="en-US" dirty="0">
                <a:effectLst/>
              </a:rPr>
              <a:t>    Herodias’s chance finally came on Herod’s birthday. He gave a party for his high government officials, army officers, and the leading citizens of Galilee.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2153656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Then his daughter, also named Herodias, came in…" (Mark 6:22)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085044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"She </a:t>
            </a:r>
            <a:r>
              <a:rPr lang="en-US" dirty="0">
                <a:effectLst/>
              </a:rPr>
              <a:t>performed a dance that greatly pleased Herod and his guests. 'Ask me for anything you like,' the king said to the girl, 'and I will give it to you'" (Mark 6:22-23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062790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 even vowed, 'I will give you whatever you ask, up to half my kingdom!'” (Mark 6:23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9610678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0.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1.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2.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6.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8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6.xml"/></Relationships>
</file>

<file path=ppt/slideLayouts/_rels/slideLayout188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6.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8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6.xml"/></Relationships>
</file>

<file path=ppt/slideLayouts/_rels/slideLayout188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6.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6.xml"/></Relationships>
</file>

<file path=ppt/slideLayouts/_rels/slideLayout188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9.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50638"/>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7061150"/>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0856413"/>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1467212"/>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1835551"/>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4902907"/>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8332138"/>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4151331"/>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5153679"/>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896170"/>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3867832"/>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2367172"/>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4626460"/>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485310"/>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4316814"/>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48113778"/>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667425796"/>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577887064"/>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45948112"/>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08831854"/>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66813374"/>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160528213"/>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97916154"/>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67660281"/>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93223599"/>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3744429"/>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704662"/>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0972713"/>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9784090"/>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8553338"/>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7528347"/>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329165"/>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4122201"/>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171389"/>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4997598"/>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6559070"/>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23932665"/>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83840564"/>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08759"/>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46044508"/>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45345742"/>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0933270"/>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30128196"/>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6119691"/>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41102686"/>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56529436"/>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7919525"/>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8030616"/>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032512"/>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681155"/>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9444102"/>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0558675"/>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4017654"/>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3757585"/>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087590"/>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4083811"/>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6285383"/>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84970"/>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04086849"/>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754816"/>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3503988"/>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7038904"/>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9889928"/>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5586717"/>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5414864"/>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9746826"/>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2809757"/>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4917097"/>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6955412"/>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4550488"/>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9207525"/>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5272541"/>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0518561"/>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2105292"/>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4196736"/>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2484270"/>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3750790"/>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6467397"/>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1166111"/>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904427"/>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9389379"/>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7250620"/>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4781996"/>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9360502"/>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722151"/>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103321"/>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3083119"/>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73495851"/>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1924498"/>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8047261"/>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42944744"/>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92308190"/>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8481379"/>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95291865"/>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1681367"/>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43623479"/>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95347460"/>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63907295"/>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11619829"/>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95177692"/>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82012489"/>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89775958"/>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49099269"/>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57074850"/>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30290801"/>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551166"/>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006355"/>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1151432"/>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1482096"/>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161981"/>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350398"/>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516045"/>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0705806"/>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873485"/>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8702078"/>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3204864"/>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4314094"/>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8413530"/>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6903116"/>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7308183"/>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5136064"/>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828536"/>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3635090"/>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0205423"/>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7779658"/>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7373929"/>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0380614"/>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0552219"/>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642161"/>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7928609"/>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0808085"/>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3429250"/>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5226376"/>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9142014"/>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6459540"/>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5182054"/>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9469024"/>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1234361"/>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664260"/>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1933016"/>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725615"/>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5089748"/>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2419354"/>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835464"/>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9242421"/>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1328558"/>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2979477"/>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3163769"/>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2889987"/>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4052769"/>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0968612"/>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5702746"/>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5131222"/>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1955345"/>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646988"/>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7721667"/>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8594599"/>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8651318"/>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959507"/>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640799"/>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2865602"/>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1125618"/>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431172"/>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3163670"/>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659912"/>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7071368"/>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3618401"/>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8873490"/>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1748360"/>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5333861"/>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9065620"/>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885487"/>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753195"/>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5441875"/>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0421413"/>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5618233"/>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2677326"/>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4076338"/>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4891908"/>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8560318"/>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264089"/>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743555"/>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6760702"/>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669397"/>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4797926"/>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55210772"/>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4644670"/>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00158503"/>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34424828"/>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983273"/>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25687477"/>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60102441"/>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11700422"/>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4267154"/>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77349471"/>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27040467"/>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76240789"/>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48815466"/>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56658838"/>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47782436"/>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491256"/>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6845144"/>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03347"/>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94102899"/>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86744086"/>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48877384"/>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83771915"/>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04409589"/>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49854244"/>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0906913"/>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64630003"/>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5711729"/>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19800260"/>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95368527"/>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62907378"/>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297260"/>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0787348"/>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299828"/>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18601"/>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8334265"/>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687316"/>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512766"/>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8873434"/>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9398019"/>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883362"/>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2542715"/>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941196"/>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0722875"/>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3694365"/>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4425464"/>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1969958"/>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6030222"/>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441718"/>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886898"/>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8683551"/>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4960988"/>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6624960"/>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8400043"/>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0471463"/>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866610"/>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79185"/>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1649986"/>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2720235"/>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0648151"/>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4756121"/>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94727817"/>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8989673"/>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0825968"/>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7093674"/>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967285"/>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7222554"/>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2643771"/>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294606"/>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776989"/>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3366030"/>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9885133"/>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4416320"/>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50262"/>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55595"/>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369229"/>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9849046"/>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2856724"/>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5777077"/>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96100"/>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9815690"/>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3888427"/>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9360334"/>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5634498"/>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3031440"/>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5207239"/>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536712"/>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9723543"/>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5790528"/>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6280436"/>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24275"/>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1460702"/>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3002092"/>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137086"/>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7455302"/>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708223"/>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5043924"/>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973259"/>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928434"/>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0843713"/>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3439707"/>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7097276"/>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5069430"/>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1200559"/>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21229"/>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5534309"/>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5971969"/>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9270806"/>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2266268"/>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382917"/>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623715"/>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5261437"/>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8921993"/>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8935425"/>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1463848"/>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5651160"/>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4045765"/>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513411"/>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0073881"/>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0135758"/>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79870"/>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3832260"/>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390923"/>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5563298"/>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5205245"/>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8358438"/>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4445357"/>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8575240"/>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8684326"/>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451154"/>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119525"/>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1395571"/>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7160376"/>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855953"/>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3727739"/>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037907"/>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2954899"/>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1708277"/>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0538664"/>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3963532"/>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3157018"/>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0873040"/>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4906327"/>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9834618"/>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1006944"/>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5924796"/>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8833896"/>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5666099"/>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5454723"/>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3446296"/>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412186"/>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639782"/>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2632546"/>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313682"/>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3923927"/>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7409476"/>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7018880"/>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680298"/>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4952831"/>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1008435"/>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8450733"/>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666855590"/>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15763475"/>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65920604"/>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13820953"/>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00344507"/>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5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51783026"/>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597290926"/>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743231428"/>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981545475"/>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96722615"/>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4724598"/>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9945056"/>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8395233"/>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7217116"/>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146529"/>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114571"/>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512009"/>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9951490"/>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7304221"/>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1835528"/>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0978321"/>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3439852"/>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86576738"/>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0834821"/>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45352604"/>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6478788"/>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72811012"/>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45979314"/>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96750581"/>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096179"/>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43768611"/>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0894023"/>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5065837"/>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5576113"/>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5114252"/>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0934206"/>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949858"/>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952438"/>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8627096"/>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0971906"/>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9265649"/>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502729"/>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7859518"/>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1861000"/>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88043"/>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39413"/>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0213251"/>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6083951"/>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491838"/>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4140204"/>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098444"/>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3674047"/>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3830137"/>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3370545"/>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1158754"/>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1295928"/>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9275899"/>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901320"/>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665006"/>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3135367"/>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1000383"/>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043369"/>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95919"/>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4793889"/>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7960470"/>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7390358"/>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471627"/>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6974081"/>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6325940"/>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0194013"/>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1623859"/>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5210738"/>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08578694"/>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57866942"/>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849134"/>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6319518"/>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4541073"/>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144243"/>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7134018"/>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05442486"/>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8568847"/>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75020112"/>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97641685"/>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5992357"/>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41761800"/>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73456283"/>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18548917"/>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4237796"/>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83697659"/>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2318519"/>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0855754"/>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1338320"/>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2536288"/>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1920930"/>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6617549"/>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2108085"/>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3880669"/>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7914368"/>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1410945"/>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7082349"/>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6565782"/>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6055897"/>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1948632"/>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2405070"/>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4461557"/>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675852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7714090"/>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543627"/>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9956942"/>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9777193"/>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5998955"/>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1757549"/>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6877611"/>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2887349"/>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6577616"/>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1397730"/>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5436767"/>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0269267"/>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3076164"/>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9364974"/>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7721276"/>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9448355"/>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3800126"/>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2765614"/>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726864"/>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1774182"/>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158861"/>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920303"/>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0085396"/>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2172558"/>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316827"/>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9334053"/>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736371"/>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0508475"/>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2390731"/>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277440"/>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6924132"/>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1109589"/>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9264469"/>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344652"/>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2750328"/>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6410116"/>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949433"/>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93866"/>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380713"/>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7825555"/>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3609491"/>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6132776"/>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4495531"/>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3830018"/>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2905268"/>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5125147"/>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836164"/>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9684204"/>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4037772"/>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7905056"/>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75164"/>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7053065"/>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5823431"/>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0299592"/>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1972944"/>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6488597"/>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6384616"/>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395917"/>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1486500"/>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3670189"/>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7161"/>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3750973"/>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1371529"/>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7940801"/>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3564627"/>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28579359"/>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6210710"/>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98132687"/>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2597944"/>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2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20463007"/>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31776980"/>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40679348"/>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44358382"/>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76686734"/>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76253022"/>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62838582"/>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33682116"/>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21989586"/>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53269831"/>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41753777"/>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29939355"/>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40780660"/>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06032447"/>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94566237"/>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62535594"/>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13978246"/>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73398600"/>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45265415"/>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0668443"/>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01142281"/>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68969131"/>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56839153"/>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15660686"/>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91923016"/>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6688092"/>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9085987"/>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0302598"/>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2118824"/>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0584696"/>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9491079"/>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2042734"/>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7734439"/>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2322519"/>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4275238"/>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7492512"/>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296037"/>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376999"/>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3243356"/>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615149"/>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1899443"/>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2542377"/>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1286971"/>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09442"/>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8314339"/>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1291936"/>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9218177"/>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079063"/>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4757278"/>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2621086"/>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6002899"/>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830287"/>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0345686"/>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2107293"/>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9617817"/>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960240"/>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8606796"/>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371213"/>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0087022"/>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801250"/>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2275556"/>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8802813"/>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3743907"/>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5377016"/>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6737727"/>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5153868"/>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8466889"/>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6854659"/>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365822"/>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1940448"/>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971595"/>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3897491"/>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7435746"/>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9921243"/>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929374"/>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0979922"/>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6376599"/>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9455728"/>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2001930"/>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4169349"/>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388283"/>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7256518"/>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2183432"/>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8370775"/>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8435656"/>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3679073"/>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0479329"/>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6348044"/>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033079"/>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766466"/>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452203"/>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6317130"/>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4666709"/>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7891362"/>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7169767"/>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2999090"/>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6350234"/>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1181519"/>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4848251"/>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185873"/>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1455292"/>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9338538"/>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1998660"/>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7825768"/>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784579"/>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448657"/>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1503280"/>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0420766"/>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0262982"/>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0218454"/>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9490639"/>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139779"/>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8784486"/>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4331391"/>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6077964"/>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2638896"/>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3520662"/>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1531152"/>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9333092"/>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129306"/>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4389348"/>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159881"/>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0082258"/>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861275"/>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4002900"/>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976851"/>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0877740"/>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4944807"/>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0692235"/>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2360590"/>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97852"/>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1931740"/>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6849549"/>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624874"/>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3511698"/>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4289947"/>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967110"/>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425116"/>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773373"/>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7235378"/>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9457449"/>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536062"/>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300086"/>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535943"/>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8792520"/>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9267233"/>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5574040"/>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6739661"/>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9396176"/>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3446042"/>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135985"/>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904697"/>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8806472"/>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0374466"/>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2907692"/>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856599231"/>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255875300"/>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333774272"/>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68014933"/>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14583761"/>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8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493493541"/>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50373692"/>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69850045"/>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767304015"/>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46314764"/>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707164"/>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4581275"/>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6625430"/>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97982"/>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0657652"/>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5883637"/>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5142567"/>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2138678"/>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206828"/>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686004"/>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8211994"/>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2186004"/>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83651515"/>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2481842"/>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0768956"/>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02955299"/>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3649640"/>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7595739"/>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49066903"/>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735868"/>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31016484"/>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8620028"/>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330556"/>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2600942"/>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0106149"/>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566022"/>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8947476"/>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3885679"/>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7561522"/>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282300"/>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0920755"/>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6112757"/>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5159192"/>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9140569"/>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6692279"/>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8578927"/>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018765"/>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0926225"/>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7449085"/>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2739220"/>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811187"/>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331906"/>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2391295"/>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6569685"/>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7047895"/>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105988"/>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7573306"/>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8113405"/>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6585565"/>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919480"/>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5227171"/>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4589991"/>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3736263"/>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4237196"/>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4103929"/>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3301900"/>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6627778"/>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706844"/>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4715695"/>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250340"/>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951989"/>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97310232"/>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7090366"/>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2158514"/>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12497594"/>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3386737"/>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724870167"/>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6373676"/>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66529809"/>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001104"/>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0510925"/>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33373940"/>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10011925"/>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94868616"/>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33416694"/>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13043929"/>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87464914"/>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7327126"/>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54433877"/>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27318907"/>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5588839"/>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8822882"/>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245464"/>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1907473"/>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1824665"/>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8969157"/>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5056492"/>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9975912"/>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8982052"/>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9628071"/>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9593338"/>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2676782"/>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0442106"/>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4763019"/>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705807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2731518"/>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911652"/>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0856437"/>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459648"/>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6875179"/>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9327891"/>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809636"/>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1769188"/>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4104834"/>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458711"/>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5005804"/>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2605785"/>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44525"/>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0669733"/>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2473971"/>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4072529"/>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8391356"/>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4016367"/>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3381447"/>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3061914"/>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1863384"/>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4020698"/>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6866820"/>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8883129"/>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7070422"/>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4631707"/>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9910446"/>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6781127"/>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751535"/>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881040"/>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9102490"/>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8683511"/>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7780118"/>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454079"/>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3885758"/>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153009"/>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8350838"/>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228761"/>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4917778"/>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0639189"/>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376726"/>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8332308"/>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881768"/>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3505465"/>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6819438"/>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8093110"/>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5502283"/>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4975016"/>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4571723"/>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7850455"/>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3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7562697"/>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3456457"/>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8526393"/>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446710"/>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03880"/>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46568"/>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348165"/>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1693637"/>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085482"/>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427014"/>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8558058"/>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6541198"/>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059344"/>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5119234"/>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0180880"/>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748233"/>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09193373"/>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42306637"/>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1556792"/>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387346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96677423"/>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3162739"/>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9156392"/>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89814933"/>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53133882"/>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8070454"/>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6455088"/>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41325509"/>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17753052"/>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444777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0724768"/>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5296024"/>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5617674"/>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32076"/>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20702699"/>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87018203"/>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210256"/>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66580020"/>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smtClean="0"/>
              <a:pPr/>
              <a:t>‹#›</a:t>
            </a:fld>
            <a:endParaRPr lang="en-US" dirty="0"/>
          </a:p>
        </p:txBody>
      </p:sp>
    </p:spTree>
    <p:extLst>
      <p:ext uri="{BB962C8B-B14F-4D97-AF65-F5344CB8AC3E}">
        <p14:creationId xmlns:p14="http://schemas.microsoft.com/office/powerpoint/2010/main" val="1778869678"/>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smtClean="0"/>
              <a:pPr/>
              <a:t>‹#›</a:t>
            </a:fld>
            <a:endParaRPr lang="en-US" dirty="0"/>
          </a:p>
        </p:txBody>
      </p:sp>
    </p:spTree>
    <p:extLst>
      <p:ext uri="{BB962C8B-B14F-4D97-AF65-F5344CB8AC3E}">
        <p14:creationId xmlns:p14="http://schemas.microsoft.com/office/powerpoint/2010/main" val="386543125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smtClean="0"/>
              <a:pPr/>
              <a:t>‹#›</a:t>
            </a:fld>
            <a:endParaRPr lang="en-US" dirty="0"/>
          </a:p>
        </p:txBody>
      </p:sp>
    </p:spTree>
    <p:extLst>
      <p:ext uri="{BB962C8B-B14F-4D97-AF65-F5344CB8AC3E}">
        <p14:creationId xmlns:p14="http://schemas.microsoft.com/office/powerpoint/2010/main" val="1435132039"/>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smtClean="0"/>
              <a:pPr/>
              <a:t>‹#›</a:t>
            </a:fld>
            <a:endParaRPr lang="en-US" dirty="0"/>
          </a:p>
        </p:txBody>
      </p:sp>
    </p:spTree>
    <p:extLst>
      <p:ext uri="{BB962C8B-B14F-4D97-AF65-F5344CB8AC3E}">
        <p14:creationId xmlns:p14="http://schemas.microsoft.com/office/powerpoint/2010/main" val="3037753001"/>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smtClean="0"/>
              <a:pPr/>
              <a:t>‹#›</a:t>
            </a:fld>
            <a:endParaRPr lang="en-US" dirty="0"/>
          </a:p>
        </p:txBody>
      </p:sp>
    </p:spTree>
    <p:extLst>
      <p:ext uri="{BB962C8B-B14F-4D97-AF65-F5344CB8AC3E}">
        <p14:creationId xmlns:p14="http://schemas.microsoft.com/office/powerpoint/2010/main" val="1313296918"/>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smtClean="0"/>
              <a:pPr/>
              <a:t>‹#›</a:t>
            </a:fld>
            <a:endParaRPr lang="en-US" dirty="0"/>
          </a:p>
        </p:txBody>
      </p:sp>
    </p:spTree>
    <p:extLst>
      <p:ext uri="{BB962C8B-B14F-4D97-AF65-F5344CB8AC3E}">
        <p14:creationId xmlns:p14="http://schemas.microsoft.com/office/powerpoint/2010/main" val="1206292735"/>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smtClean="0"/>
              <a:pPr/>
              <a:t>‹#›</a:t>
            </a:fld>
            <a:endParaRPr lang="en-US" dirty="0"/>
          </a:p>
        </p:txBody>
      </p:sp>
    </p:spTree>
    <p:extLst>
      <p:ext uri="{BB962C8B-B14F-4D97-AF65-F5344CB8AC3E}">
        <p14:creationId xmlns:p14="http://schemas.microsoft.com/office/powerpoint/2010/main" val="190296012"/>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smtClean="0"/>
              <a:pPr/>
              <a:t>‹#›</a:t>
            </a:fld>
            <a:endParaRPr lang="en-US" dirty="0"/>
          </a:p>
        </p:txBody>
      </p:sp>
    </p:spTree>
    <p:extLst>
      <p:ext uri="{BB962C8B-B14F-4D97-AF65-F5344CB8AC3E}">
        <p14:creationId xmlns:p14="http://schemas.microsoft.com/office/powerpoint/2010/main" val="2591220350"/>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dirty="0"/>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smtClean="0"/>
              <a:pPr/>
              <a:t>‹#›</a:t>
            </a:fld>
            <a:endParaRPr lang="en-US" dirty="0"/>
          </a:p>
        </p:txBody>
      </p:sp>
    </p:spTree>
    <p:extLst>
      <p:ext uri="{BB962C8B-B14F-4D97-AF65-F5344CB8AC3E}">
        <p14:creationId xmlns:p14="http://schemas.microsoft.com/office/powerpoint/2010/main" val="1956548594"/>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smtClean="0"/>
              <a:pPr/>
              <a:t>‹#›</a:t>
            </a:fld>
            <a:endParaRPr lang="en-US" dirty="0"/>
          </a:p>
        </p:txBody>
      </p:sp>
    </p:spTree>
    <p:extLst>
      <p:ext uri="{BB962C8B-B14F-4D97-AF65-F5344CB8AC3E}">
        <p14:creationId xmlns:p14="http://schemas.microsoft.com/office/powerpoint/2010/main" val="412166186"/>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smtClean="0"/>
              <a:pPr/>
              <a:t>‹#›</a:t>
            </a:fld>
            <a:endParaRPr lang="en-US" dirty="0"/>
          </a:p>
        </p:txBody>
      </p:sp>
    </p:spTree>
    <p:extLst>
      <p:ext uri="{BB962C8B-B14F-4D97-AF65-F5344CB8AC3E}">
        <p14:creationId xmlns:p14="http://schemas.microsoft.com/office/powerpoint/2010/main" val="3860465200"/>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134B08-4C83-4076-B778-4431852F575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0"/>
            <a:ext cx="9141972" cy="6858000"/>
          </a:xfrm>
          <a:prstGeom prst="rect">
            <a:avLst/>
          </a:prstGeom>
        </p:spPr>
      </p:pic>
    </p:spTree>
    <p:extLst>
      <p:ext uri="{BB962C8B-B14F-4D97-AF65-F5344CB8AC3E}">
        <p14:creationId xmlns:p14="http://schemas.microsoft.com/office/powerpoint/2010/main" val="346243860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8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8C9AA8-7201-4830-9901-F34F5C07D4D5}"/>
              </a:ext>
            </a:extLst>
          </p:cNvPr>
          <p:cNvPicPr>
            <a:picLocks noChangeAspect="1"/>
          </p:cNvPicPr>
          <p:nvPr userDrawn="1"/>
        </p:nvPicPr>
        <p:blipFill>
          <a:blip r:embed="rId2"/>
          <a:stretch>
            <a:fillRect/>
          </a:stretch>
        </p:blipFill>
        <p:spPr>
          <a:xfrm>
            <a:off x="571" y="428"/>
            <a:ext cx="9142857" cy="6857143"/>
          </a:xfrm>
          <a:prstGeom prst="rect">
            <a:avLst/>
          </a:prstGeom>
        </p:spPr>
      </p:pic>
    </p:spTree>
    <p:extLst>
      <p:ext uri="{BB962C8B-B14F-4D97-AF65-F5344CB8AC3E}">
        <p14:creationId xmlns:p14="http://schemas.microsoft.com/office/powerpoint/2010/main" val="1698644519"/>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0862484"/>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94D4A8C-34DB-486C-9D2E-D8205EEC7360}"/>
              </a:ext>
            </a:extLst>
          </p:cNvPr>
          <p:cNvPicPr>
            <a:picLocks noChangeAspect="1"/>
          </p:cNvPicPr>
          <p:nvPr userDrawn="1"/>
        </p:nvPicPr>
        <p:blipFill>
          <a:blip r:embed="rId2"/>
          <a:stretch>
            <a:fillRect/>
          </a:stretch>
        </p:blipFill>
        <p:spPr>
          <a:xfrm>
            <a:off x="0" y="0"/>
            <a:ext cx="6478621" cy="3583487"/>
          </a:xfrm>
          <a:prstGeom prst="rect">
            <a:avLst/>
          </a:prstGeom>
        </p:spPr>
      </p:pic>
    </p:spTree>
    <p:extLst>
      <p:ext uri="{BB962C8B-B14F-4D97-AF65-F5344CB8AC3E}">
        <p14:creationId xmlns:p14="http://schemas.microsoft.com/office/powerpoint/2010/main" val="925689678"/>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251B439-F656-46B5-AD4E-B23F4590A21A}"/>
              </a:ext>
            </a:extLst>
          </p:cNvPr>
          <p:cNvPicPr>
            <a:picLocks noChangeAspect="1"/>
          </p:cNvPicPr>
          <p:nvPr userDrawn="1"/>
        </p:nvPicPr>
        <p:blipFill>
          <a:blip r:embed="rId2"/>
          <a:stretch>
            <a:fillRect/>
          </a:stretch>
        </p:blipFill>
        <p:spPr>
          <a:xfrm>
            <a:off x="0" y="828675"/>
            <a:ext cx="9144000" cy="6029325"/>
          </a:xfrm>
          <a:prstGeom prst="rect">
            <a:avLst/>
          </a:prstGeom>
        </p:spPr>
      </p:pic>
    </p:spTree>
    <p:extLst>
      <p:ext uri="{BB962C8B-B14F-4D97-AF65-F5344CB8AC3E}">
        <p14:creationId xmlns:p14="http://schemas.microsoft.com/office/powerpoint/2010/main" val="2018900651"/>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userDrawn="1">
  <p:cSld name="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0036296"/>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preserve="1" userDrawn="1">
  <p:cSld name="6_Custom Layout">
    <p:bg>
      <p:bgPr>
        <a:solidFill>
          <a:schemeClr val="bg1"/>
        </a:solidFill>
        <a:effectLst/>
      </p:bgPr>
    </p:bg>
    <p:spTree>
      <p:nvGrpSpPr>
        <p:cNvPr id="1" name=""/>
        <p:cNvGrpSpPr/>
        <p:nvPr/>
      </p:nvGrpSpPr>
      <p:grpSpPr>
        <a:xfrm>
          <a:off x="0" y="0"/>
          <a:ext cx="0" cy="0"/>
          <a:chOff x="0" y="0"/>
          <a:chExt cx="0" cy="0"/>
        </a:xfrm>
      </p:grpSpPr>
      <p:pic>
        <p:nvPicPr>
          <p:cNvPr id="2" name="Picture 5" descr="GospelofJudas">
            <a:extLst>
              <a:ext uri="{FF2B5EF4-FFF2-40B4-BE49-F238E27FC236}">
                <a16:creationId xmlns:a16="http://schemas.microsoft.com/office/drawing/2014/main" id="{C359F3D8-AAE4-4DD4-A222-9FE73163FB6D}"/>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33600884"/>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preserve="1" userDrawn="1">
  <p:cSld name="5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72783A4-B04F-4AD3-900E-5259FAB6003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1250355592"/>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preserve="1" userDrawn="1">
  <p:cSld name="2_Custom Layout">
    <p:bg>
      <p:bgPr>
        <a:solidFill>
          <a:srgbClr val="000015"/>
        </a:solidFill>
        <a:effectLst/>
      </p:bgPr>
    </p:bg>
    <p:spTree>
      <p:nvGrpSpPr>
        <p:cNvPr id="1" name=""/>
        <p:cNvGrpSpPr/>
        <p:nvPr/>
      </p:nvGrpSpPr>
      <p:grpSpPr>
        <a:xfrm>
          <a:off x="0" y="0"/>
          <a:ext cx="0" cy="0"/>
          <a:chOff x="0" y="0"/>
          <a:chExt cx="0" cy="0"/>
        </a:xfrm>
      </p:grpSpPr>
      <p:sp>
        <p:nvSpPr>
          <p:cNvPr id="2" name="Rectangle 3" descr="EXPTEXTB">
            <a:extLst>
              <a:ext uri="{FF2B5EF4-FFF2-40B4-BE49-F238E27FC236}">
                <a16:creationId xmlns:a16="http://schemas.microsoft.com/office/drawing/2014/main" id="{840557EA-EB41-4043-91E0-7ABA92E4E46D}"/>
              </a:ext>
            </a:extLst>
          </p:cNvPr>
          <p:cNvSpPr>
            <a:spLocks noChangeArrowheads="1"/>
          </p:cNvSpPr>
          <p:nvPr userDrawn="1"/>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973027755"/>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93022D3-6C72-4B4F-963C-31652E9F16C8}"/>
              </a:ext>
            </a:extLst>
          </p:cNvPr>
          <p:cNvPicPr>
            <a:picLocks noChangeAspect="1"/>
          </p:cNvPicPr>
          <p:nvPr userDrawn="1"/>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3014359425"/>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790015"/>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042117-A96F-4470-9FB7-C2D38157DF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9132199" cy="6858000"/>
          </a:xfrm>
          <a:prstGeom prst="rect">
            <a:avLst/>
          </a:prstGeom>
        </p:spPr>
      </p:pic>
    </p:spTree>
    <p:extLst>
      <p:ext uri="{BB962C8B-B14F-4D97-AF65-F5344CB8AC3E}">
        <p14:creationId xmlns:p14="http://schemas.microsoft.com/office/powerpoint/2010/main" val="264254565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9659665"/>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15/09/2025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48867707"/>
      </p:ext>
    </p:extLst>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15/09/2025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227253688"/>
      </p:ext>
    </p:extLst>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15/09/2025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538959567"/>
      </p:ext>
    </p:extLst>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15/09/2025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03492200"/>
      </p:ext>
    </p:extLst>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15/09/2025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116722574"/>
      </p:ext>
    </p:extLst>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15/09/2025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704518414"/>
      </p:ext>
    </p:extLst>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15/09/2025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60815144"/>
      </p:ext>
    </p:extLst>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15/09/2025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2719260"/>
      </p:ext>
    </p:extLst>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15/09/2025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9745236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15/09/2025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575743436"/>
      </p:ext>
    </p:extLst>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15/09/2025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49746534"/>
      </p:ext>
    </p:extLst>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DFABA-EFDA-D747-94A7-16EA14A32EB5}"/>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8F55EA63-B844-FE46-B7F7-F928E6EED692}"/>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6F67AA0-89FE-F44D-AEC4-902A9C2936F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85F0D06-308D-EB49-9D47-9EDFF19889CC}"/>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0497992-B02C-0647-8098-ACED790404BA}"/>
              </a:ext>
            </a:extLst>
          </p:cNvPr>
          <p:cNvSpPr>
            <a:spLocks noGrp="1"/>
          </p:cNvSpPr>
          <p:nvPr>
            <p:ph type="sldNum" idx="12"/>
          </p:nvPr>
        </p:nvSpPr>
        <p:spPr/>
        <p:txBody>
          <a:bodyPr/>
          <a:lstStyle>
            <a:lvl1pPr>
              <a:defRPr/>
            </a:lvl1pPr>
          </a:lstStyle>
          <a:p>
            <a:fld id="{A71AF947-B3C1-6C43-8787-58E80396F172}" type="slidenum">
              <a:rPr lang="en-US" altLang="en-US"/>
              <a:pPr/>
              <a:t>‹#›</a:t>
            </a:fld>
            <a:endParaRPr lang="en-US" altLang="en-US"/>
          </a:p>
        </p:txBody>
      </p:sp>
    </p:spTree>
    <p:extLst>
      <p:ext uri="{BB962C8B-B14F-4D97-AF65-F5344CB8AC3E}">
        <p14:creationId xmlns:p14="http://schemas.microsoft.com/office/powerpoint/2010/main" val="1578256704"/>
      </p:ext>
    </p:extLst>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D9E0B-D505-684B-AE69-2AD69AD5757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6BF484C-6991-9147-AF0E-9998E8C43B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D87C13-B3B5-7344-B37B-597CACB0DEA4}"/>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2548A39-DD4D-D041-B3A5-6BD5251E4001}"/>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7C1292E-4D35-DC48-B5E5-E0DD9BB5B138}"/>
              </a:ext>
            </a:extLst>
          </p:cNvPr>
          <p:cNvSpPr>
            <a:spLocks noGrp="1"/>
          </p:cNvSpPr>
          <p:nvPr>
            <p:ph type="sldNum" idx="12"/>
          </p:nvPr>
        </p:nvSpPr>
        <p:spPr/>
        <p:txBody>
          <a:bodyPr/>
          <a:lstStyle>
            <a:lvl1pPr>
              <a:defRPr/>
            </a:lvl1pPr>
          </a:lstStyle>
          <a:p>
            <a:fld id="{E57AC659-A568-3E44-A586-C6EB024EDA17}" type="slidenum">
              <a:rPr lang="en-US" altLang="en-US"/>
              <a:pPr/>
              <a:t>‹#›</a:t>
            </a:fld>
            <a:endParaRPr lang="en-US" altLang="en-US"/>
          </a:p>
        </p:txBody>
      </p:sp>
    </p:spTree>
    <p:extLst>
      <p:ext uri="{BB962C8B-B14F-4D97-AF65-F5344CB8AC3E}">
        <p14:creationId xmlns:p14="http://schemas.microsoft.com/office/powerpoint/2010/main" val="3600261809"/>
      </p:ext>
    </p:extLst>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02A16-99A4-704C-80AA-9370A354E51D}"/>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85238477-23DD-8249-B61F-1919954B0C58}"/>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7D1303C8-376D-4A44-B3EA-4AA05CE40655}"/>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2D3DCA1-34D3-C147-A25A-F22E1AB8130D}"/>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8AD8A64-FFA7-494D-9342-206ABC2FD8FA}"/>
              </a:ext>
            </a:extLst>
          </p:cNvPr>
          <p:cNvSpPr>
            <a:spLocks noGrp="1"/>
          </p:cNvSpPr>
          <p:nvPr>
            <p:ph type="sldNum" idx="12"/>
          </p:nvPr>
        </p:nvSpPr>
        <p:spPr/>
        <p:txBody>
          <a:bodyPr/>
          <a:lstStyle>
            <a:lvl1pPr>
              <a:defRPr/>
            </a:lvl1pPr>
          </a:lstStyle>
          <a:p>
            <a:fld id="{29340424-841A-7747-B3CF-1129B2903B6F}" type="slidenum">
              <a:rPr lang="en-US" altLang="en-US"/>
              <a:pPr/>
              <a:t>‹#›</a:t>
            </a:fld>
            <a:endParaRPr lang="en-US" altLang="en-US"/>
          </a:p>
        </p:txBody>
      </p:sp>
    </p:spTree>
    <p:extLst>
      <p:ext uri="{BB962C8B-B14F-4D97-AF65-F5344CB8AC3E}">
        <p14:creationId xmlns:p14="http://schemas.microsoft.com/office/powerpoint/2010/main" val="4283376398"/>
      </p:ext>
    </p:extLst>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5AC27-B379-2646-BE6F-4EC3CA85423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B8C6968-D298-E948-A1CD-AC06B08768DB}"/>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1A7C212-20DC-CD43-91A8-44BF1FE8FABA}"/>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A8A0390-9949-2346-B5CE-0F75BE513515}"/>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C13D223-2B5F-6A45-A14B-5947574A670A}"/>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EBD513B-ACCB-5A4A-84F7-61DFD874551B}"/>
              </a:ext>
            </a:extLst>
          </p:cNvPr>
          <p:cNvSpPr>
            <a:spLocks noGrp="1"/>
          </p:cNvSpPr>
          <p:nvPr>
            <p:ph type="sldNum" idx="12"/>
          </p:nvPr>
        </p:nvSpPr>
        <p:spPr/>
        <p:txBody>
          <a:bodyPr/>
          <a:lstStyle>
            <a:lvl1pPr>
              <a:defRPr/>
            </a:lvl1pPr>
          </a:lstStyle>
          <a:p>
            <a:fld id="{561E4196-182B-FA43-BC99-2144CEEE4194}" type="slidenum">
              <a:rPr lang="en-US" altLang="en-US"/>
              <a:pPr/>
              <a:t>‹#›</a:t>
            </a:fld>
            <a:endParaRPr lang="en-US" altLang="en-US"/>
          </a:p>
        </p:txBody>
      </p:sp>
    </p:spTree>
    <p:extLst>
      <p:ext uri="{BB962C8B-B14F-4D97-AF65-F5344CB8AC3E}">
        <p14:creationId xmlns:p14="http://schemas.microsoft.com/office/powerpoint/2010/main" val="58606626"/>
      </p:ext>
    </p:extLst>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F3F7F-B38C-5D48-9F01-1E7E17B4FBF5}"/>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2AB6451C-285F-6A44-A4F6-45DBFC8CCD64}"/>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37A39EC1-BBB6-5F42-B946-B54A79F160C3}"/>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CA3B4ED-2371-0F4C-8BFC-4236374B8ABA}"/>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9DFB54CC-3C94-4E4C-BAA5-BD35D87B6B50}"/>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00BFB-B337-9C49-9F4D-7ADE95AA5947}"/>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5B8C3342-A74E-F044-91AE-BC45E64859B9}"/>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B4F4C6A9-696E-604D-A9DF-80EA66FC4135}"/>
              </a:ext>
            </a:extLst>
          </p:cNvPr>
          <p:cNvSpPr>
            <a:spLocks noGrp="1"/>
          </p:cNvSpPr>
          <p:nvPr>
            <p:ph type="sldNum" idx="12"/>
          </p:nvPr>
        </p:nvSpPr>
        <p:spPr/>
        <p:txBody>
          <a:bodyPr/>
          <a:lstStyle>
            <a:lvl1pPr>
              <a:defRPr/>
            </a:lvl1pPr>
          </a:lstStyle>
          <a:p>
            <a:fld id="{77F80C5A-AE53-BB4F-8A48-544D8846D642}" type="slidenum">
              <a:rPr lang="en-US" altLang="en-US"/>
              <a:pPr/>
              <a:t>‹#›</a:t>
            </a:fld>
            <a:endParaRPr lang="en-US" altLang="en-US"/>
          </a:p>
        </p:txBody>
      </p:sp>
    </p:spTree>
    <p:extLst>
      <p:ext uri="{BB962C8B-B14F-4D97-AF65-F5344CB8AC3E}">
        <p14:creationId xmlns:p14="http://schemas.microsoft.com/office/powerpoint/2010/main" val="2241906575"/>
      </p:ext>
    </p:extLst>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5FC94-8E0F-934A-A32A-A7D6D59A80E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9ADB79E-BA25-DF45-BD5E-6037E0FDB8A8}"/>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53A528F5-8DE8-5840-B7DC-8EAFB792DE6C}"/>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42959C9-7A16-1E40-BFAB-3A7FBC41AE53}"/>
              </a:ext>
            </a:extLst>
          </p:cNvPr>
          <p:cNvSpPr>
            <a:spLocks noGrp="1"/>
          </p:cNvSpPr>
          <p:nvPr>
            <p:ph type="sldNum" idx="12"/>
          </p:nvPr>
        </p:nvSpPr>
        <p:spPr/>
        <p:txBody>
          <a:bodyPr/>
          <a:lstStyle>
            <a:lvl1pPr>
              <a:defRPr/>
            </a:lvl1pPr>
          </a:lstStyle>
          <a:p>
            <a:fld id="{49C89174-C7B9-2340-9D3B-79077A36E77A}" type="slidenum">
              <a:rPr lang="en-US" altLang="en-US"/>
              <a:pPr/>
              <a:t>‹#›</a:t>
            </a:fld>
            <a:endParaRPr lang="en-US" altLang="en-US"/>
          </a:p>
        </p:txBody>
      </p:sp>
    </p:spTree>
    <p:extLst>
      <p:ext uri="{BB962C8B-B14F-4D97-AF65-F5344CB8AC3E}">
        <p14:creationId xmlns:p14="http://schemas.microsoft.com/office/powerpoint/2010/main" val="1377065092"/>
      </p:ext>
    </p:extLst>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1368AB3-426B-2B46-87CD-882242866EA2}"/>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0632A640-0DDF-E044-9031-244B22CFFAE1}"/>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E4036D77-D183-F04B-8F9D-583FA062EFC3}"/>
              </a:ext>
            </a:extLst>
          </p:cNvPr>
          <p:cNvSpPr>
            <a:spLocks noGrp="1"/>
          </p:cNvSpPr>
          <p:nvPr>
            <p:ph type="sldNum" idx="12"/>
          </p:nvPr>
        </p:nvSpPr>
        <p:spPr/>
        <p:txBody>
          <a:bodyPr/>
          <a:lstStyle>
            <a:lvl1pPr>
              <a:defRPr/>
            </a:lvl1pPr>
          </a:lstStyle>
          <a:p>
            <a:fld id="{E36BB1B1-B69D-A640-AA70-8AC8887C5CA2}" type="slidenum">
              <a:rPr lang="en-US" altLang="en-US"/>
              <a:pPr/>
              <a:t>‹#›</a:t>
            </a:fld>
            <a:endParaRPr lang="en-US" altLang="en-US"/>
          </a:p>
        </p:txBody>
      </p:sp>
    </p:spTree>
    <p:extLst>
      <p:ext uri="{BB962C8B-B14F-4D97-AF65-F5344CB8AC3E}">
        <p14:creationId xmlns:p14="http://schemas.microsoft.com/office/powerpoint/2010/main" val="1890598899"/>
      </p:ext>
    </p:extLst>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7A546-9350-0640-B59B-1C54DBE86A65}"/>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68B87E1-D148-BB48-BBFD-738FBF9B32B8}"/>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C9D9C4D-13E7-2C46-BEA1-8511C2EB0566}"/>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2CC7C42A-6C93-AD4C-8F11-DA1DE87DDFE0}"/>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2944BD0-F4E2-064F-BFA8-FA8EDA64AA1E}"/>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4D9CEA3-33BB-2140-B0B7-2D305DEA84CA}"/>
              </a:ext>
            </a:extLst>
          </p:cNvPr>
          <p:cNvSpPr>
            <a:spLocks noGrp="1"/>
          </p:cNvSpPr>
          <p:nvPr>
            <p:ph type="sldNum" idx="12"/>
          </p:nvPr>
        </p:nvSpPr>
        <p:spPr/>
        <p:txBody>
          <a:bodyPr/>
          <a:lstStyle>
            <a:lvl1pPr>
              <a:defRPr/>
            </a:lvl1pPr>
          </a:lstStyle>
          <a:p>
            <a:fld id="{ABBC526B-52E2-254E-9005-2DF53AA11C1C}" type="slidenum">
              <a:rPr lang="en-US" altLang="en-US"/>
              <a:pPr/>
              <a:t>‹#›</a:t>
            </a:fld>
            <a:endParaRPr lang="en-US" altLang="en-US"/>
          </a:p>
        </p:txBody>
      </p:sp>
    </p:spTree>
    <p:extLst>
      <p:ext uri="{BB962C8B-B14F-4D97-AF65-F5344CB8AC3E}">
        <p14:creationId xmlns:p14="http://schemas.microsoft.com/office/powerpoint/2010/main" val="233910495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CDEF1-4594-7341-9670-13E3B3ECF6F6}"/>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3F3EC76F-F9C2-404B-BFDB-CA2FCC375EDC}"/>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61C699AC-3206-AA48-BDDE-5B4AFBA9E457}"/>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65BE665-BC33-A042-AB3E-0BE0C179706B}"/>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05E5C3AC-5B52-7445-AB6C-5ED2B0024BB8}"/>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8843AB7B-E0B4-4A41-809D-CED7ED86AA85}"/>
              </a:ext>
            </a:extLst>
          </p:cNvPr>
          <p:cNvSpPr>
            <a:spLocks noGrp="1"/>
          </p:cNvSpPr>
          <p:nvPr>
            <p:ph type="sldNum" idx="12"/>
          </p:nvPr>
        </p:nvSpPr>
        <p:spPr/>
        <p:txBody>
          <a:bodyPr/>
          <a:lstStyle>
            <a:lvl1pPr>
              <a:defRPr/>
            </a:lvl1pPr>
          </a:lstStyle>
          <a:p>
            <a:fld id="{050763E6-EC64-AE47-AFFA-F73BC88DFE0D}" type="slidenum">
              <a:rPr lang="en-US" altLang="en-US"/>
              <a:pPr/>
              <a:t>‹#›</a:t>
            </a:fld>
            <a:endParaRPr lang="en-US" altLang="en-US"/>
          </a:p>
        </p:txBody>
      </p:sp>
    </p:spTree>
    <p:extLst>
      <p:ext uri="{BB962C8B-B14F-4D97-AF65-F5344CB8AC3E}">
        <p14:creationId xmlns:p14="http://schemas.microsoft.com/office/powerpoint/2010/main" val="3788181824"/>
      </p:ext>
    </p:extLst>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F957B-7475-D948-9E24-FAFC1614F61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C335214-AD05-9B4D-910A-E73EFC33FD2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87F8058-DB03-6248-BA14-951349775D28}"/>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5C780FE-4522-0F4A-A361-69C3B23361F9}"/>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FD942443-2A9A-8549-ACDA-9D30120F86FD}"/>
              </a:ext>
            </a:extLst>
          </p:cNvPr>
          <p:cNvSpPr>
            <a:spLocks noGrp="1"/>
          </p:cNvSpPr>
          <p:nvPr>
            <p:ph type="sldNum" idx="12"/>
          </p:nvPr>
        </p:nvSpPr>
        <p:spPr/>
        <p:txBody>
          <a:bodyPr/>
          <a:lstStyle>
            <a:lvl1pPr>
              <a:defRPr/>
            </a:lvl1pPr>
          </a:lstStyle>
          <a:p>
            <a:fld id="{D802599F-6AEF-1F4F-AF54-A75637DAF436}" type="slidenum">
              <a:rPr lang="en-US" altLang="en-US"/>
              <a:pPr/>
              <a:t>‹#›</a:t>
            </a:fld>
            <a:endParaRPr lang="en-US" altLang="en-US"/>
          </a:p>
        </p:txBody>
      </p:sp>
    </p:spTree>
    <p:extLst>
      <p:ext uri="{BB962C8B-B14F-4D97-AF65-F5344CB8AC3E}">
        <p14:creationId xmlns:p14="http://schemas.microsoft.com/office/powerpoint/2010/main" val="1098116021"/>
      </p:ext>
    </p:extLst>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9F06886-DF44-1D4C-BF8C-9C958AAD113E}"/>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2D7E933-8AE3-A64F-A3FB-E22AA3AEEDB7}"/>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92E7CD0-57AA-EB4E-B397-B9903EDDA9F1}"/>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24F4518-9135-8B4D-9F83-D09A1B92C0D5}"/>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71498E7-B737-9E40-AFBE-0A0141EFD2EF}"/>
              </a:ext>
            </a:extLst>
          </p:cNvPr>
          <p:cNvSpPr>
            <a:spLocks noGrp="1"/>
          </p:cNvSpPr>
          <p:nvPr>
            <p:ph type="sldNum" idx="12"/>
          </p:nvPr>
        </p:nvSpPr>
        <p:spPr/>
        <p:txBody>
          <a:bodyPr/>
          <a:lstStyle>
            <a:lvl1pPr>
              <a:defRPr/>
            </a:lvl1pPr>
          </a:lstStyle>
          <a:p>
            <a:fld id="{682256BB-E769-3545-9431-26972762E9FB}" type="slidenum">
              <a:rPr lang="en-US" altLang="en-US"/>
              <a:pPr/>
              <a:t>‹#›</a:t>
            </a:fld>
            <a:endParaRPr lang="en-US" altLang="en-US"/>
          </a:p>
        </p:txBody>
      </p:sp>
    </p:spTree>
    <p:extLst>
      <p:ext uri="{BB962C8B-B14F-4D97-AF65-F5344CB8AC3E}">
        <p14:creationId xmlns:p14="http://schemas.microsoft.com/office/powerpoint/2010/main" val="1543328990"/>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lIns="91341" tIns="45671" rIns="91341" bIns="45671"/>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4EC6B50F-68C0-3049-AF93-76CAC0B0C129}" type="slidenum">
              <a:rPr lang="en-US" smtClean="0"/>
              <a:pPr>
                <a:defRPr/>
              </a:pPr>
              <a:t>‹#›</a:t>
            </a:fld>
            <a:endParaRPr lang="en-US" dirty="0"/>
          </a:p>
        </p:txBody>
      </p:sp>
    </p:spTree>
    <p:extLst>
      <p:ext uri="{BB962C8B-B14F-4D97-AF65-F5344CB8AC3E}">
        <p14:creationId xmlns:p14="http://schemas.microsoft.com/office/powerpoint/2010/main" val="1362504556"/>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A6589CFE-729B-1543-9345-B142A0A1E47C}" type="slidenum">
              <a:rPr lang="en-US" smtClean="0"/>
              <a:pPr>
                <a:defRPr/>
              </a:pPr>
              <a:t>‹#›</a:t>
            </a:fld>
            <a:endParaRPr lang="en-US" dirty="0"/>
          </a:p>
        </p:txBody>
      </p:sp>
    </p:spTree>
    <p:extLst>
      <p:ext uri="{BB962C8B-B14F-4D97-AF65-F5344CB8AC3E}">
        <p14:creationId xmlns:p14="http://schemas.microsoft.com/office/powerpoint/2010/main" val="665601888"/>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lIns="91341" tIns="45671" rIns="91341" bIns="45671"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75424E33-440A-964E-8323-3D6F23069A07}" type="slidenum">
              <a:rPr lang="en-US" smtClean="0"/>
              <a:pPr>
                <a:defRPr/>
              </a:pPr>
              <a:t>‹#›</a:t>
            </a:fld>
            <a:endParaRPr lang="en-US" dirty="0"/>
          </a:p>
        </p:txBody>
      </p:sp>
    </p:spTree>
    <p:extLst>
      <p:ext uri="{BB962C8B-B14F-4D97-AF65-F5344CB8AC3E}">
        <p14:creationId xmlns:p14="http://schemas.microsoft.com/office/powerpoint/2010/main" val="1682831051"/>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lIns="91341" tIns="45671" rIns="91341" bIns="45671"/>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a:prstGeom prst="rect">
            <a:avLst/>
          </a:prstGeom>
        </p:spPr>
        <p:txBody>
          <a:bodyPr lIns="91341" tIns="45671" rIns="91341" bIns="45671"/>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9EF4B7B2-8BDF-6E4B-8C33-31930004AE85}" type="slidenum">
              <a:rPr lang="en-US" smtClean="0"/>
              <a:pPr>
                <a:defRPr/>
              </a:pPr>
              <a:t>‹#›</a:t>
            </a:fld>
            <a:endParaRPr lang="en-US" dirty="0"/>
          </a:p>
        </p:txBody>
      </p:sp>
    </p:spTree>
    <p:extLst>
      <p:ext uri="{BB962C8B-B14F-4D97-AF65-F5344CB8AC3E}">
        <p14:creationId xmlns:p14="http://schemas.microsoft.com/office/powerpoint/2010/main" val="20801902"/>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lIns="91341" tIns="45671" rIns="91341" bIns="45671"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341" tIns="45671" rIns="91341" bIns="45671"/>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lIns="91341" tIns="45671" rIns="91341" bIns="45671"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lIns="91341" tIns="45671" rIns="91341" bIns="45671"/>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D84C44D7-D719-2641-A810-8A2C62940C06}" type="slidenum">
              <a:rPr lang="en-US" smtClean="0"/>
              <a:pPr>
                <a:defRPr/>
              </a:pPr>
              <a:t>‹#›</a:t>
            </a:fld>
            <a:endParaRPr lang="en-US" dirty="0"/>
          </a:p>
        </p:txBody>
      </p:sp>
    </p:spTree>
    <p:extLst>
      <p:ext uri="{BB962C8B-B14F-4D97-AF65-F5344CB8AC3E}">
        <p14:creationId xmlns:p14="http://schemas.microsoft.com/office/powerpoint/2010/main" val="3523727064"/>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2B609030-5E2A-3A4D-90BA-BF6F22E0D01C}" type="slidenum">
              <a:rPr lang="en-US" smtClean="0"/>
              <a:pPr>
                <a:defRPr/>
              </a:pPr>
              <a:t>‹#›</a:t>
            </a:fld>
            <a:endParaRPr lang="en-US" dirty="0"/>
          </a:p>
        </p:txBody>
      </p:sp>
    </p:spTree>
    <p:extLst>
      <p:ext uri="{BB962C8B-B14F-4D97-AF65-F5344CB8AC3E}">
        <p14:creationId xmlns:p14="http://schemas.microsoft.com/office/powerpoint/2010/main" val="1520179175"/>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40C20298-9B0D-1D43-9E59-BFAEC039579E}" type="slidenum">
              <a:rPr lang="en-US" smtClean="0"/>
              <a:pPr>
                <a:defRPr/>
              </a:pPr>
              <a:t>‹#›</a:t>
            </a:fld>
            <a:endParaRPr lang="en-US" dirty="0"/>
          </a:p>
        </p:txBody>
      </p:sp>
    </p:spTree>
    <p:extLst>
      <p:ext uri="{BB962C8B-B14F-4D97-AF65-F5344CB8AC3E}">
        <p14:creationId xmlns:p14="http://schemas.microsoft.com/office/powerpoint/2010/main" val="106336852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lIns="91341" tIns="45671" rIns="91341" bIns="45671"/>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lIns="91341" tIns="45671" rIns="91341" bIns="45671"/>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650C5273-96FD-EC48-86BE-63D8199A0FC9}" type="slidenum">
              <a:rPr lang="en-US" smtClean="0"/>
              <a:pPr>
                <a:defRPr/>
              </a:pPr>
              <a:t>‹#›</a:t>
            </a:fld>
            <a:endParaRPr lang="en-US" dirty="0"/>
          </a:p>
        </p:txBody>
      </p:sp>
    </p:spTree>
    <p:extLst>
      <p:ext uri="{BB962C8B-B14F-4D97-AF65-F5344CB8AC3E}">
        <p14:creationId xmlns:p14="http://schemas.microsoft.com/office/powerpoint/2010/main" val="4095639271"/>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lIns="91341" tIns="45671" rIns="91341" bIns="45671"/>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341" tIns="45671" rIns="91341" bIns="45671"/>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3FCDA253-8D3A-FB42-A305-937DF04BB02E}" type="slidenum">
              <a:rPr lang="en-US" smtClean="0"/>
              <a:pPr>
                <a:defRPr/>
              </a:pPr>
              <a:t>‹#›</a:t>
            </a:fld>
            <a:endParaRPr lang="en-US" dirty="0"/>
          </a:p>
        </p:txBody>
      </p:sp>
    </p:spTree>
    <p:extLst>
      <p:ext uri="{BB962C8B-B14F-4D97-AF65-F5344CB8AC3E}">
        <p14:creationId xmlns:p14="http://schemas.microsoft.com/office/powerpoint/2010/main" val="3930443890"/>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192992" y="44624"/>
            <a:ext cx="915513" cy="504056"/>
          </a:xfrm>
          <a:prstGeom prst="rect">
            <a:avLst/>
          </a:prstGeom>
        </p:spPr>
        <p:txBody>
          <a:bodyPr vert="eaVert" lIns="91341" tIns="45671" rIns="91341" bIns="45671"/>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B295FC43-C1F3-FD42-9AB5-B893A462F62B}" type="slidenum">
              <a:rPr lang="en-US" smtClean="0"/>
              <a:pPr>
                <a:defRPr/>
              </a:pPr>
              <a:t>‹#›</a:t>
            </a:fld>
            <a:endParaRPr lang="en-US" dirty="0"/>
          </a:p>
        </p:txBody>
      </p:sp>
    </p:spTree>
    <p:extLst>
      <p:ext uri="{BB962C8B-B14F-4D97-AF65-F5344CB8AC3E}">
        <p14:creationId xmlns:p14="http://schemas.microsoft.com/office/powerpoint/2010/main" val="69921839"/>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lIns="91341" tIns="45671" rIns="91341" bIns="45671"/>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latin typeface="Arial" panose="020B0604020202020204" pitchFamily="34" charset="0"/>
              </a:defRPr>
            </a:lvl1pPr>
          </a:lstStyle>
          <a:p>
            <a:pPr>
              <a:defRPr/>
            </a:pPr>
            <a:fld id="{523F3CA3-8F88-1E46-B267-554708132073}" type="slidenum">
              <a:rPr lang="en-US" smtClean="0"/>
              <a:pPr>
                <a:defRPr/>
              </a:pPr>
              <a:t>‹#›</a:t>
            </a:fld>
            <a:endParaRPr lang="en-US" dirty="0"/>
          </a:p>
        </p:txBody>
      </p:sp>
    </p:spTree>
    <p:extLst>
      <p:ext uri="{BB962C8B-B14F-4D97-AF65-F5344CB8AC3E}">
        <p14:creationId xmlns:p14="http://schemas.microsoft.com/office/powerpoint/2010/main" val="2630858172"/>
      </p:ext>
    </p:extLst>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5710486"/>
      </p:ext>
    </p:extLst>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3725709"/>
      </p:ext>
    </p:extLst>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9313743"/>
      </p:ext>
    </p:extLst>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657893"/>
      </p:ext>
    </p:extLst>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7088025"/>
      </p:ext>
    </p:extLst>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454219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6015239"/>
      </p:ext>
    </p:extLst>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3440626"/>
      </p:ext>
    </p:extLst>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971682"/>
      </p:ext>
    </p:extLst>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8078684"/>
      </p:ext>
    </p:extLst>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3193762"/>
      </p:ext>
    </p:extLst>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943868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7140" y="6562225"/>
            <a:ext cx="798090" cy="22325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7140" y="6562225"/>
            <a:ext cx="798090" cy="22325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9/15/25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769505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9/15/25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601341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9/15/25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22415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9/15/25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004963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9/15/25</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64093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9/15/25</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520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9/15/25</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016831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9/15/25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067098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9/15/25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210546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9/15/25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781745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9/15/25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819799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411537922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361502635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325546141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51578248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51243000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249765604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4007422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197060959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322577003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398144623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46184127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87098287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160116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43883461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994374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04460994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7216457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6906276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5807671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75662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669968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7777005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9079890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8187518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658300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5B5F06-5346-8D44-998F-457B827A2BE6}" type="slidenum">
              <a:rPr lang="en-US" smtClean="0"/>
              <a:pPr>
                <a:defRPr/>
              </a:pPr>
              <a:t>‹#›</a:t>
            </a:fld>
            <a:endParaRPr lang="en-US" dirty="0"/>
          </a:p>
        </p:txBody>
      </p:sp>
    </p:spTree>
    <p:extLst>
      <p:ext uri="{BB962C8B-B14F-4D97-AF65-F5344CB8AC3E}">
        <p14:creationId xmlns:p14="http://schemas.microsoft.com/office/powerpoint/2010/main" val="135661352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EAE1DBF-CC78-C24C-9301-3E85D2E4313B}" type="slidenum">
              <a:rPr lang="en-US" smtClean="0"/>
              <a:pPr/>
              <a:t>‹#›</a:t>
            </a:fld>
            <a:endParaRPr lang="en-US" dirty="0"/>
          </a:p>
        </p:txBody>
      </p:sp>
    </p:spTree>
    <p:extLst>
      <p:ext uri="{BB962C8B-B14F-4D97-AF65-F5344CB8AC3E}">
        <p14:creationId xmlns:p14="http://schemas.microsoft.com/office/powerpoint/2010/main" val="361855069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01BDD824-D83A-A842-AE94-AC4DA5BF1141}" type="slidenum">
              <a:rPr lang="en-US" smtClean="0"/>
              <a:pPr/>
              <a:t>‹#›</a:t>
            </a:fld>
            <a:endParaRPr lang="en-US" dirty="0"/>
          </a:p>
        </p:txBody>
      </p:sp>
    </p:spTree>
    <p:extLst>
      <p:ext uri="{BB962C8B-B14F-4D97-AF65-F5344CB8AC3E}">
        <p14:creationId xmlns:p14="http://schemas.microsoft.com/office/powerpoint/2010/main" val="16107146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967C0E3-0563-D145-962B-1E9BDD153E8B}" type="slidenum">
              <a:rPr lang="en-US" smtClean="0"/>
              <a:pPr/>
              <a:t>‹#›</a:t>
            </a:fld>
            <a:endParaRPr lang="en-US" dirty="0"/>
          </a:p>
        </p:txBody>
      </p:sp>
    </p:spTree>
    <p:extLst>
      <p:ext uri="{BB962C8B-B14F-4D97-AF65-F5344CB8AC3E}">
        <p14:creationId xmlns:p14="http://schemas.microsoft.com/office/powerpoint/2010/main" val="232202538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38F8D440-3F87-5F41-B29C-1F60D102C0C6}" type="slidenum">
              <a:rPr lang="en-US" smtClean="0"/>
              <a:pPr/>
              <a:t>‹#›</a:t>
            </a:fld>
            <a:endParaRPr lang="en-US" dirty="0"/>
          </a:p>
        </p:txBody>
      </p:sp>
    </p:spTree>
    <p:extLst>
      <p:ext uri="{BB962C8B-B14F-4D97-AF65-F5344CB8AC3E}">
        <p14:creationId xmlns:p14="http://schemas.microsoft.com/office/powerpoint/2010/main" val="43262342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F46832A7-7C68-544C-8781-26F6F2B83505}" type="slidenum">
              <a:rPr lang="en-US" smtClean="0"/>
              <a:pPr/>
              <a:t>‹#›</a:t>
            </a:fld>
            <a:endParaRPr lang="en-US" dirty="0"/>
          </a:p>
        </p:txBody>
      </p:sp>
    </p:spTree>
    <p:extLst>
      <p:ext uri="{BB962C8B-B14F-4D97-AF65-F5344CB8AC3E}">
        <p14:creationId xmlns:p14="http://schemas.microsoft.com/office/powerpoint/2010/main" val="26358556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C0B0E9F6-6DB6-274C-93A0-27DEB8A544CF}" type="slidenum">
              <a:rPr lang="en-US" smtClean="0"/>
              <a:pPr/>
              <a:t>‹#›</a:t>
            </a:fld>
            <a:endParaRPr lang="en-US" dirty="0"/>
          </a:p>
        </p:txBody>
      </p:sp>
    </p:spTree>
    <p:extLst>
      <p:ext uri="{BB962C8B-B14F-4D97-AF65-F5344CB8AC3E}">
        <p14:creationId xmlns:p14="http://schemas.microsoft.com/office/powerpoint/2010/main" val="33561332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F305DA0-3767-8F47-BEE6-0EDF4ED47CCD}" type="slidenum">
              <a:rPr lang="en-US" smtClean="0"/>
              <a:pPr/>
              <a:t>‹#›</a:t>
            </a:fld>
            <a:endParaRPr lang="en-US" dirty="0"/>
          </a:p>
        </p:txBody>
      </p:sp>
    </p:spTree>
    <p:extLst>
      <p:ext uri="{BB962C8B-B14F-4D97-AF65-F5344CB8AC3E}">
        <p14:creationId xmlns:p14="http://schemas.microsoft.com/office/powerpoint/2010/main" val="212544502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C3F4AF52-3FD2-C545-ACD7-3405F1B37DAE}" type="slidenum">
              <a:rPr lang="en-US" smtClean="0"/>
              <a:pPr/>
              <a:t>‹#›</a:t>
            </a:fld>
            <a:endParaRPr lang="en-US" dirty="0"/>
          </a:p>
        </p:txBody>
      </p:sp>
    </p:spTree>
    <p:extLst>
      <p:ext uri="{BB962C8B-B14F-4D97-AF65-F5344CB8AC3E}">
        <p14:creationId xmlns:p14="http://schemas.microsoft.com/office/powerpoint/2010/main" val="73260055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0815E9E-229F-D14C-9C9A-669ADB6E5616}" type="slidenum">
              <a:rPr lang="en-US" smtClean="0"/>
              <a:pPr/>
              <a:t>‹#›</a:t>
            </a:fld>
            <a:endParaRPr lang="en-US" dirty="0"/>
          </a:p>
        </p:txBody>
      </p:sp>
    </p:spTree>
    <p:extLst>
      <p:ext uri="{BB962C8B-B14F-4D97-AF65-F5344CB8AC3E}">
        <p14:creationId xmlns:p14="http://schemas.microsoft.com/office/powerpoint/2010/main" val="14671200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AA8ED368-3F7C-7D4E-8B60-9D3AC4C9B652}" type="slidenum">
              <a:rPr lang="en-US" smtClean="0"/>
              <a:pPr/>
              <a:t>‹#›</a:t>
            </a:fld>
            <a:endParaRPr lang="en-US" dirty="0"/>
          </a:p>
        </p:txBody>
      </p:sp>
    </p:spTree>
    <p:extLst>
      <p:ext uri="{BB962C8B-B14F-4D97-AF65-F5344CB8AC3E}">
        <p14:creationId xmlns:p14="http://schemas.microsoft.com/office/powerpoint/2010/main" val="382736841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9A140BA-1841-6547-88F3-1CD7255EE5D7}" type="slidenum">
              <a:rPr lang="en-US" smtClean="0"/>
              <a:pPr/>
              <a:t>‹#›</a:t>
            </a:fld>
            <a:endParaRPr lang="en-US" dirty="0"/>
          </a:p>
        </p:txBody>
      </p:sp>
    </p:spTree>
    <p:extLst>
      <p:ext uri="{BB962C8B-B14F-4D97-AF65-F5344CB8AC3E}">
        <p14:creationId xmlns:p14="http://schemas.microsoft.com/office/powerpoint/2010/main" val="91997391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304178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918992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168182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6004287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9616643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413477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2355911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4002387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075402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6144564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26991022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8712694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1689171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209811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34726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1044829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4111260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2998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034644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97009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85906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676051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890467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3371662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916276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786170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379284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91873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818650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796457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674030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9944155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695190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431859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620819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612271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571637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326721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238976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8808431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727502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771735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6477041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91535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804390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620166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9/15/25</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406206752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9/15/25</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40763373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9/15/25</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27698256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9/15/25</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248062401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9/15/25</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35713772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9/15/25</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3018392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9/15/25</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50241154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9/15/25</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385744698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9/15/25</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299362930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9/15/25</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422323784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9/15/25</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384937819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07696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5849233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795328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7518602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6869460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86804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48431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190501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9265839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772427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210538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064221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4869608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58278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8104043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110857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2008211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939412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367865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7096623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377113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154174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890983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5953723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2583633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875889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8749205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904776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55769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7350137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755172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4049096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765354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1" y="2995651"/>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51"/>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1"/>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Times New Roman" charset="0"/>
              </a:defRPr>
            </a:lvl1pPr>
          </a:lstStyle>
          <a:p>
            <a:pPr>
              <a:defRPr/>
            </a:pPr>
            <a:fld id="{948D31A9-B4B0-254B-BEFD-A4F382FDE0CB}" type="slidenum">
              <a:rPr lang="en-US"/>
              <a:pPr>
                <a:defRPr/>
              </a:pPr>
              <a:t>‹#›</a:t>
            </a:fld>
            <a:endParaRPr lang="en-US"/>
          </a:p>
        </p:txBody>
      </p:sp>
    </p:spTree>
    <p:extLst>
      <p:ext uri="{BB962C8B-B14F-4D97-AF65-F5344CB8AC3E}">
        <p14:creationId xmlns:p14="http://schemas.microsoft.com/office/powerpoint/2010/main" val="340195788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9E41E49-96E8-A045-B750-0FA258B14A1D}" type="slidenum">
              <a:rPr lang="en-US"/>
              <a:pPr>
                <a:defRPr/>
              </a:pPr>
              <a:t>‹#›</a:t>
            </a:fld>
            <a:endParaRPr lang="en-US"/>
          </a:p>
        </p:txBody>
      </p:sp>
    </p:spTree>
    <p:extLst>
      <p:ext uri="{BB962C8B-B14F-4D97-AF65-F5344CB8AC3E}">
        <p14:creationId xmlns:p14="http://schemas.microsoft.com/office/powerpoint/2010/main" val="68167859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1E59C1-88C4-8A4E-8CDA-C47C893EBA69}" type="slidenum">
              <a:rPr lang="en-US"/>
              <a:pPr>
                <a:defRPr/>
              </a:pPr>
              <a:t>‹#›</a:t>
            </a:fld>
            <a:endParaRPr lang="en-US"/>
          </a:p>
        </p:txBody>
      </p:sp>
    </p:spTree>
    <p:extLst>
      <p:ext uri="{BB962C8B-B14F-4D97-AF65-F5344CB8AC3E}">
        <p14:creationId xmlns:p14="http://schemas.microsoft.com/office/powerpoint/2010/main" val="188077564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1D6B514-581D-244C-A84A-720D0C2517CE}" type="slidenum">
              <a:rPr lang="en-US"/>
              <a:pPr>
                <a:defRPr/>
              </a:pPr>
              <a:t>‹#›</a:t>
            </a:fld>
            <a:endParaRPr lang="en-US"/>
          </a:p>
        </p:txBody>
      </p:sp>
    </p:spTree>
    <p:extLst>
      <p:ext uri="{BB962C8B-B14F-4D97-AF65-F5344CB8AC3E}">
        <p14:creationId xmlns:p14="http://schemas.microsoft.com/office/powerpoint/2010/main" val="363789821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B955FBB-8BF8-5746-868E-E1DAB8D8EB53}" type="slidenum">
              <a:rPr lang="en-US"/>
              <a:pPr>
                <a:defRPr/>
              </a:pPr>
              <a:t>‹#›</a:t>
            </a:fld>
            <a:endParaRPr lang="en-US"/>
          </a:p>
        </p:txBody>
      </p:sp>
    </p:spTree>
    <p:extLst>
      <p:ext uri="{BB962C8B-B14F-4D97-AF65-F5344CB8AC3E}">
        <p14:creationId xmlns:p14="http://schemas.microsoft.com/office/powerpoint/2010/main" val="85425201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4DFA03-AC1B-E143-8786-84DDCA5459B1}" type="slidenum">
              <a:rPr lang="en-US"/>
              <a:pPr>
                <a:defRPr/>
              </a:pPr>
              <a:t>‹#›</a:t>
            </a:fld>
            <a:endParaRPr lang="en-US"/>
          </a:p>
        </p:txBody>
      </p:sp>
    </p:spTree>
    <p:extLst>
      <p:ext uri="{BB962C8B-B14F-4D97-AF65-F5344CB8AC3E}">
        <p14:creationId xmlns:p14="http://schemas.microsoft.com/office/powerpoint/2010/main" val="397358495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C766CE-0BF5-8A41-BD25-2759E83D11FF}" type="slidenum">
              <a:rPr lang="en-US"/>
              <a:pPr>
                <a:defRPr/>
              </a:pPr>
              <a:t>‹#›</a:t>
            </a:fld>
            <a:endParaRPr lang="en-US"/>
          </a:p>
        </p:txBody>
      </p:sp>
    </p:spTree>
    <p:extLst>
      <p:ext uri="{BB962C8B-B14F-4D97-AF65-F5344CB8AC3E}">
        <p14:creationId xmlns:p14="http://schemas.microsoft.com/office/powerpoint/2010/main" val="47541702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42BFEC-276A-DA47-8259-34657B5F4295}" type="slidenum">
              <a:rPr lang="en-US"/>
              <a:pPr>
                <a:defRPr/>
              </a:pPr>
              <a:t>‹#›</a:t>
            </a:fld>
            <a:endParaRPr lang="en-US"/>
          </a:p>
        </p:txBody>
      </p:sp>
    </p:spTree>
    <p:extLst>
      <p:ext uri="{BB962C8B-B14F-4D97-AF65-F5344CB8AC3E}">
        <p14:creationId xmlns:p14="http://schemas.microsoft.com/office/powerpoint/2010/main" val="21496110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81D8DC6-5DAE-1740-A275-36B42C5E9725}" type="slidenum">
              <a:rPr lang="en-US"/>
              <a:pPr>
                <a:defRPr/>
              </a:pPr>
              <a:t>‹#›</a:t>
            </a:fld>
            <a:endParaRPr lang="en-US"/>
          </a:p>
        </p:txBody>
      </p:sp>
    </p:spTree>
    <p:extLst>
      <p:ext uri="{BB962C8B-B14F-4D97-AF65-F5344CB8AC3E}">
        <p14:creationId xmlns:p14="http://schemas.microsoft.com/office/powerpoint/2010/main" val="186530887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A605B86-8622-9E4B-A3F5-86D33418B14D}" type="slidenum">
              <a:rPr lang="en-US"/>
              <a:pPr>
                <a:defRPr/>
              </a:pPr>
              <a:t>‹#›</a:t>
            </a:fld>
            <a:endParaRPr lang="en-US"/>
          </a:p>
        </p:txBody>
      </p:sp>
    </p:spTree>
    <p:extLst>
      <p:ext uri="{BB962C8B-B14F-4D97-AF65-F5344CB8AC3E}">
        <p14:creationId xmlns:p14="http://schemas.microsoft.com/office/powerpoint/2010/main" val="234474846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B9D5E70-7587-EE42-A01E-5FEC5613D6BC}" type="slidenum">
              <a:rPr lang="en-US"/>
              <a:pPr>
                <a:defRPr/>
              </a:pPr>
              <a:t>‹#›</a:t>
            </a:fld>
            <a:endParaRPr lang="en-US"/>
          </a:p>
        </p:txBody>
      </p:sp>
    </p:spTree>
    <p:extLst>
      <p:ext uri="{BB962C8B-B14F-4D97-AF65-F5344CB8AC3E}">
        <p14:creationId xmlns:p14="http://schemas.microsoft.com/office/powerpoint/2010/main" val="66267466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9/15/25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214749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9/15/25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149454140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9/15/25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304934336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9/15/25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7363450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9/15/25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72130689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9/15/25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27375780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9/15/25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934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9/15/25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247011677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9/15/25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8222769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9/15/25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17826114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9/15/25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215079038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311726493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203361861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389303155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288628991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177826384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28010986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407198916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170866013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384781655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18459153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201937431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278071852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8472961"/>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1439664"/>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0689049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42362877"/>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53643016"/>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55544643"/>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14351940"/>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8740126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23383294"/>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42157372"/>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23164757"/>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38171291"/>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96267729"/>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9263690"/>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40032343"/>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329570286"/>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71908890"/>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70764332"/>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7572087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53121753"/>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715115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983837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56515913"/>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0100879"/>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0372711"/>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5603260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58114461"/>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6876277"/>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28326432"/>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6097775"/>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654343"/>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89667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3668"/>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0475584"/>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271619"/>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2302490"/>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204095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392227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7347468"/>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6432875"/>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6727524"/>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6811953"/>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290751"/>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5082"/>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729173"/>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8001046"/>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409878"/>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903921"/>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2776467"/>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0880583"/>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2044465"/>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488771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9505849"/>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1305"/>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1023419"/>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351928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148442"/>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3296154"/>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1088439"/>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2795350"/>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4098912"/>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193447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676995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2813436"/>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4854155"/>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773654"/>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4700164"/>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18502"/>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8787288"/>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3453529"/>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9175269"/>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9531027"/>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7413076"/>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8264261"/>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486139"/>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8954057"/>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0428905"/>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2328618"/>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6561224"/>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8285746"/>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308871"/>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1495337"/>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0310033"/>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114267"/>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5791895"/>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089347"/>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67344"/>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040552"/>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0273152"/>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478829"/>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7369045"/>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873070"/>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5944300"/>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9914301"/>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410661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6185599"/>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7006591"/>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688610"/>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0739698"/>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6160849"/>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3909588"/>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84832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3611858"/>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1884870"/>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7265382"/>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2890156"/>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86334"/>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735572"/>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9060055"/>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2125420"/>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089147"/>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2932567"/>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1009657"/>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3022339"/>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4957203"/>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9401856"/>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1876531"/>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2911811"/>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2019873"/>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985739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0626844"/>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0235866"/>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131671"/>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1451731"/>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6365122"/>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3585409"/>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868467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2732877"/>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281017"/>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778448"/>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8810989"/>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1295871"/>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3630557"/>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9850101"/>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9877471"/>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0595516"/>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8050642"/>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78321"/>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5903276"/>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8696652"/>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8679447"/>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50006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2608843"/>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0757036"/>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7913608"/>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8257687"/>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8493625"/>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1831077"/>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69390418"/>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3615869"/>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6135269"/>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665991"/>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4899041"/>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197551"/>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7857514"/>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738367"/>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1182887"/>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2220822"/>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240104"/>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415901244"/>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239036917"/>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38952146"/>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49784656"/>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2453634"/>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19786872"/>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18189784"/>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7033261"/>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05681611"/>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26065575"/>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4538031"/>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361966"/>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778011"/>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2277068"/>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2389"/>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7468794"/>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8470926"/>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9770506"/>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91098"/>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1256260"/>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6166925"/>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1177120"/>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93911530"/>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9322298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5593527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1881799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4016413"/>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74332605"/>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8689206"/>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3135150"/>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2353094"/>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8499779"/>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757688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8355337"/>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5458712"/>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5097303"/>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3737590"/>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683212"/>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2155982"/>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1303080"/>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6440227"/>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8670848"/>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3760696"/>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705371"/>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7401081"/>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944206"/>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8142259"/>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354793"/>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0767608"/>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740765"/>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8126734"/>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412984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49189"/>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4882545"/>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97908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26862"/>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8538070"/>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5529230"/>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4194784"/>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008684"/>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694520"/>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722772"/>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5980482"/>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4378578"/>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304567"/>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4556288"/>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0058489"/>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309562"/>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6071798"/>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286681"/>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0801704"/>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065928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2578206"/>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0180637"/>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7622373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6637200"/>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46401441"/>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56031101"/>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5552250"/>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8014192"/>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9107514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37428212"/>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3958479"/>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35230541"/>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16008325"/>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09079689"/>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79313419"/>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05568337"/>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1936850"/>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22881869"/>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2700159"/>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049185"/>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967073"/>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023854"/>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2682538"/>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1357319"/>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6187501"/>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8948267"/>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05511"/>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9772088"/>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5520519"/>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6266919"/>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256013"/>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9675831"/>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913667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6901415"/>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4313784"/>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68301"/>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225136"/>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1538798"/>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2668210"/>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423966"/>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3395201"/>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5071326"/>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056420"/>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554341"/>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976078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8135072"/>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563072"/>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4740"/>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6302220"/>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5611931"/>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7741734"/>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617615"/>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672306"/>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9059510"/>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7282436"/>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8179676"/>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345136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5688844"/>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9552308"/>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9259551"/>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1044665"/>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236517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6311965"/>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5854618"/>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3492711"/>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0830399"/>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95614"/>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8317418"/>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4437222"/>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085464"/>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7246185"/>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406567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7806401"/>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3619826"/>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346407"/>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2045890"/>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185880"/>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521521"/>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8928941"/>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980398"/>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9123700"/>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86173"/>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5693931"/>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385837"/>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0936071"/>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414808"/>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4073152"/>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923794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0291920"/>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167314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6756373"/>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9335989"/>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5938976"/>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5234525"/>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5253179"/>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141740"/>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7885072"/>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2314314"/>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04342907"/>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47864513"/>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1969758"/>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30094025"/>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36740023"/>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73078909"/>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51570939"/>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72018913"/>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15914587"/>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80383360"/>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0150195"/>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67264105"/>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878176509"/>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797621295"/>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14605878"/>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42154127"/>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01415146"/>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76857330"/>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09450453"/>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1506690"/>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05047716"/>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43293312"/>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76223196"/>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8607475"/>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2930678"/>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17137688"/>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3599822"/>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58905875"/>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0266393"/>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1703830"/>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03216752"/>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79344"/>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3256013"/>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8772820"/>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289120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72370"/>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530707"/>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0116285"/>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7186524"/>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5751017"/>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8292374"/>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7642080"/>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5022033"/>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4837912"/>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832353"/>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5619144"/>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159793"/>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174140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2874325"/>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0819718"/>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5226643"/>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302553"/>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8769575"/>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3310966"/>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9562224"/>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2993148"/>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818370"/>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1438718"/>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637410"/>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2386557"/>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5770746"/>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1598211"/>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5994964"/>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8833849"/>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3432588"/>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8407908"/>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9287882"/>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6464616"/>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2307140"/>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48630"/>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805922"/>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8630578"/>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697945"/>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9825186"/>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6630409"/>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603284"/>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773476"/>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3882481"/>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2918998"/>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2523213"/>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8647448"/>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4679289"/>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3479869"/>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2009859"/>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1456776"/>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9870079"/>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39343"/>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2767425"/>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8562837"/>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318209"/>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8055403"/>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24947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4205345"/>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64995"/>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4482073"/>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1278899"/>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2175025"/>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4482727"/>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884635"/>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4176361"/>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356881"/>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634939"/>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9027635"/>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9129570"/>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5414495"/>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337731"/>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1108444"/>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4009650"/>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4456342"/>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5070433"/>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790277"/>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8959483"/>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3573941"/>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1873702"/>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055929"/>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0088012"/>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8073992"/>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47247"/>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4215957"/>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8320241"/>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3761212"/>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402047"/>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00108769"/>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275569"/>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724640"/>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20059"/>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0871144"/>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5811986"/>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3300318"/>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713147"/>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3903611"/>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2163398"/>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9860481"/>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928759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6895377"/>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818784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3186702"/>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9635203"/>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417959"/>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1314170"/>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6634755"/>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470201"/>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1061765"/>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017134"/>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2724943"/>
      </p:ext>
    </p:extLst>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99" Type="http://schemas.openxmlformats.org/officeDocument/2006/relationships/slideLayout" Target="../slideLayouts/slideLayout299.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24" Type="http://schemas.openxmlformats.org/officeDocument/2006/relationships/slideLayout" Target="../slideLayouts/slideLayout324.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279" Type="http://schemas.openxmlformats.org/officeDocument/2006/relationships/slideLayout" Target="../slideLayouts/slideLayout279.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46" Type="http://schemas.openxmlformats.org/officeDocument/2006/relationships/slideLayout" Target="../slideLayouts/slideLayout346.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48" Type="http://schemas.openxmlformats.org/officeDocument/2006/relationships/slideLayout" Target="../slideLayouts/slideLayout248.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4" Type="http://schemas.openxmlformats.org/officeDocument/2006/relationships/slideLayout" Target="../slideLayouts/slideLayout54.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217" Type="http://schemas.openxmlformats.org/officeDocument/2006/relationships/slideLayout" Target="../slideLayouts/slideLayout217.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326" Type="http://schemas.openxmlformats.org/officeDocument/2006/relationships/slideLayout" Target="../slideLayouts/slideLayout326.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172" Type="http://schemas.openxmlformats.org/officeDocument/2006/relationships/slideLayout" Target="../slideLayouts/slideLayout172.xml"/><Relationship Id="rId228" Type="http://schemas.openxmlformats.org/officeDocument/2006/relationships/slideLayout" Target="../slideLayouts/slideLayout228.xml"/><Relationship Id="rId281" Type="http://schemas.openxmlformats.org/officeDocument/2006/relationships/slideLayout" Target="../slideLayouts/slideLayout281.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83" Type="http://schemas.openxmlformats.org/officeDocument/2006/relationships/slideLayout" Target="../slideLayouts/slideLayout183.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45" Type="http://schemas.openxmlformats.org/officeDocument/2006/relationships/slideLayout" Target="../slideLayouts/slideLayout45.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152" Type="http://schemas.openxmlformats.org/officeDocument/2006/relationships/slideLayout" Target="../slideLayouts/slideLayout152.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56" Type="http://schemas.openxmlformats.org/officeDocument/2006/relationships/slideLayout" Target="../slideLayouts/slideLayout56.xml"/><Relationship Id="rId317" Type="http://schemas.openxmlformats.org/officeDocument/2006/relationships/slideLayout" Target="../slideLayouts/slideLayout317.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63" Type="http://schemas.openxmlformats.org/officeDocument/2006/relationships/slideLayout" Target="../slideLayouts/slideLayout163.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28" Type="http://schemas.openxmlformats.org/officeDocument/2006/relationships/slideLayout" Target="../slideLayouts/slideLayout328.xml"/><Relationship Id="rId349" Type="http://schemas.openxmlformats.org/officeDocument/2006/relationships/slideLayout" Target="../slideLayouts/slideLayout349.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283" Type="http://schemas.openxmlformats.org/officeDocument/2006/relationships/slideLayout" Target="../slideLayouts/slideLayout283.xml"/><Relationship Id="rId318" Type="http://schemas.openxmlformats.org/officeDocument/2006/relationships/slideLayout" Target="../slideLayouts/slideLayout318.xml"/><Relationship Id="rId339" Type="http://schemas.openxmlformats.org/officeDocument/2006/relationships/slideLayout" Target="../slideLayouts/slideLayout339.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350" Type="http://schemas.openxmlformats.org/officeDocument/2006/relationships/slideLayout" Target="../slideLayouts/slideLayout350.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273" Type="http://schemas.openxmlformats.org/officeDocument/2006/relationships/slideLayout" Target="../slideLayouts/slideLayout273.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329" Type="http://schemas.openxmlformats.org/officeDocument/2006/relationships/slideLayout" Target="../slideLayouts/slideLayout329.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284" Type="http://schemas.openxmlformats.org/officeDocument/2006/relationships/slideLayout" Target="../slideLayouts/slideLayout284.xml"/><Relationship Id="rId319" Type="http://schemas.openxmlformats.org/officeDocument/2006/relationships/slideLayout" Target="../slideLayouts/slideLayout319.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330" Type="http://schemas.openxmlformats.org/officeDocument/2006/relationships/slideLayout" Target="../slideLayouts/slideLayout330.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4" Type="http://schemas.openxmlformats.org/officeDocument/2006/relationships/slideLayout" Target="../slideLayouts/slideLayout274.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320" Type="http://schemas.openxmlformats.org/officeDocument/2006/relationships/slideLayout" Target="../slideLayouts/slideLayout320.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341" Type="http://schemas.openxmlformats.org/officeDocument/2006/relationships/slideLayout" Target="../slideLayouts/slideLayout341.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285" Type="http://schemas.openxmlformats.org/officeDocument/2006/relationships/slideLayout" Target="../slideLayouts/slideLayout285.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310" Type="http://schemas.openxmlformats.org/officeDocument/2006/relationships/slideLayout" Target="../slideLayouts/slideLayout310.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331" Type="http://schemas.openxmlformats.org/officeDocument/2006/relationships/slideLayout" Target="../slideLayouts/slideLayout331.xml"/><Relationship Id="rId352" Type="http://schemas.openxmlformats.org/officeDocument/2006/relationships/slideLayout" Target="../slideLayouts/slideLayout352.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75" Type="http://schemas.openxmlformats.org/officeDocument/2006/relationships/slideLayout" Target="../slideLayouts/slideLayout275.xml"/><Relationship Id="rId296" Type="http://schemas.openxmlformats.org/officeDocument/2006/relationships/slideLayout" Target="../slideLayouts/slideLayout296.xml"/><Relationship Id="rId300" Type="http://schemas.openxmlformats.org/officeDocument/2006/relationships/slideLayout" Target="../slideLayouts/slideLayout300.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42" Type="http://schemas.openxmlformats.org/officeDocument/2006/relationships/slideLayout" Target="../slideLayouts/slideLayout342.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286" Type="http://schemas.openxmlformats.org/officeDocument/2006/relationships/slideLayout" Target="../slideLayouts/slideLayout286.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32" Type="http://schemas.openxmlformats.org/officeDocument/2006/relationships/slideLayout" Target="../slideLayouts/slideLayout332.xml"/><Relationship Id="rId353" Type="http://schemas.openxmlformats.org/officeDocument/2006/relationships/slideLayout" Target="../slideLayouts/slideLayout353.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276" Type="http://schemas.openxmlformats.org/officeDocument/2006/relationships/slideLayout" Target="../slideLayouts/slideLayout276.xml"/><Relationship Id="rId297" Type="http://schemas.openxmlformats.org/officeDocument/2006/relationships/slideLayout" Target="../slideLayouts/slideLayout297.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22" Type="http://schemas.openxmlformats.org/officeDocument/2006/relationships/slideLayout" Target="../slideLayouts/slideLayout322.xml"/><Relationship Id="rId343" Type="http://schemas.openxmlformats.org/officeDocument/2006/relationships/slideLayout" Target="../slideLayouts/slideLayout343.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287" Type="http://schemas.openxmlformats.org/officeDocument/2006/relationships/slideLayout" Target="../slideLayouts/slideLayout287.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312" Type="http://schemas.openxmlformats.org/officeDocument/2006/relationships/slideLayout" Target="../slideLayouts/slideLayout312.xml"/><Relationship Id="rId333" Type="http://schemas.openxmlformats.org/officeDocument/2006/relationships/slideLayout" Target="../slideLayouts/slideLayout333.xml"/><Relationship Id="rId354" Type="http://schemas.openxmlformats.org/officeDocument/2006/relationships/theme" Target="../theme/theme1.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298" Type="http://schemas.openxmlformats.org/officeDocument/2006/relationships/slideLayout" Target="../slideLayouts/slideLayout298.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302" Type="http://schemas.openxmlformats.org/officeDocument/2006/relationships/slideLayout" Target="../slideLayouts/slideLayout302.xml"/><Relationship Id="rId323" Type="http://schemas.openxmlformats.org/officeDocument/2006/relationships/slideLayout" Target="../slideLayouts/slideLayout323.xml"/><Relationship Id="rId344" Type="http://schemas.openxmlformats.org/officeDocument/2006/relationships/slideLayout" Target="../slideLayouts/slideLayout344.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288" Type="http://schemas.openxmlformats.org/officeDocument/2006/relationships/slideLayout" Target="../slideLayouts/slideLayout288.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313" Type="http://schemas.openxmlformats.org/officeDocument/2006/relationships/slideLayout" Target="../slideLayouts/slideLayout313.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55" Type="http://schemas.openxmlformats.org/officeDocument/2006/relationships/image" Target="../media/image1.png"/><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303" Type="http://schemas.openxmlformats.org/officeDocument/2006/relationships/slideLayout" Target="../slideLayouts/slideLayout303.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10.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11.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12.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13.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14.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15.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16.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17.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521.xml"/><Relationship Id="rId13" Type="http://schemas.openxmlformats.org/officeDocument/2006/relationships/theme" Target="../theme/theme18.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slideLayout" Target="../slideLayouts/slideLayout525.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19.xml.rels><?xml version="1.0" encoding="UTF-8" standalone="yes"?>
<Relationships xmlns="http://schemas.openxmlformats.org/package/2006/relationships"><Relationship Id="rId117" Type="http://schemas.openxmlformats.org/officeDocument/2006/relationships/slideLayout" Target="../slideLayouts/slideLayout642.xml"/><Relationship Id="rId299" Type="http://schemas.openxmlformats.org/officeDocument/2006/relationships/slideLayout" Target="../slideLayouts/slideLayout824.xml"/><Relationship Id="rId21" Type="http://schemas.openxmlformats.org/officeDocument/2006/relationships/slideLayout" Target="../slideLayouts/slideLayout546.xml"/><Relationship Id="rId63" Type="http://schemas.openxmlformats.org/officeDocument/2006/relationships/slideLayout" Target="../slideLayouts/slideLayout588.xml"/><Relationship Id="rId159" Type="http://schemas.openxmlformats.org/officeDocument/2006/relationships/slideLayout" Target="../slideLayouts/slideLayout684.xml"/><Relationship Id="rId324" Type="http://schemas.openxmlformats.org/officeDocument/2006/relationships/slideLayout" Target="../slideLayouts/slideLayout849.xml"/><Relationship Id="rId170" Type="http://schemas.openxmlformats.org/officeDocument/2006/relationships/slideLayout" Target="../slideLayouts/slideLayout695.xml"/><Relationship Id="rId226" Type="http://schemas.openxmlformats.org/officeDocument/2006/relationships/slideLayout" Target="../slideLayouts/slideLayout751.xml"/><Relationship Id="rId268" Type="http://schemas.openxmlformats.org/officeDocument/2006/relationships/slideLayout" Target="../slideLayouts/slideLayout793.xml"/><Relationship Id="rId32" Type="http://schemas.openxmlformats.org/officeDocument/2006/relationships/slideLayout" Target="../slideLayouts/slideLayout557.xml"/><Relationship Id="rId74" Type="http://schemas.openxmlformats.org/officeDocument/2006/relationships/slideLayout" Target="../slideLayouts/slideLayout599.xml"/><Relationship Id="rId128" Type="http://schemas.openxmlformats.org/officeDocument/2006/relationships/slideLayout" Target="../slideLayouts/slideLayout653.xml"/><Relationship Id="rId5" Type="http://schemas.openxmlformats.org/officeDocument/2006/relationships/slideLayout" Target="../slideLayouts/slideLayout530.xml"/><Relationship Id="rId181" Type="http://schemas.openxmlformats.org/officeDocument/2006/relationships/slideLayout" Target="../slideLayouts/slideLayout706.xml"/><Relationship Id="rId237" Type="http://schemas.openxmlformats.org/officeDocument/2006/relationships/slideLayout" Target="../slideLayouts/slideLayout762.xml"/><Relationship Id="rId279" Type="http://schemas.openxmlformats.org/officeDocument/2006/relationships/slideLayout" Target="../slideLayouts/slideLayout804.xml"/><Relationship Id="rId43" Type="http://schemas.openxmlformats.org/officeDocument/2006/relationships/slideLayout" Target="../slideLayouts/slideLayout568.xml"/><Relationship Id="rId139" Type="http://schemas.openxmlformats.org/officeDocument/2006/relationships/slideLayout" Target="../slideLayouts/slideLayout664.xml"/><Relationship Id="rId290" Type="http://schemas.openxmlformats.org/officeDocument/2006/relationships/slideLayout" Target="../slideLayouts/slideLayout815.xml"/><Relationship Id="rId304" Type="http://schemas.openxmlformats.org/officeDocument/2006/relationships/slideLayout" Target="../slideLayouts/slideLayout829.xml"/><Relationship Id="rId85" Type="http://schemas.openxmlformats.org/officeDocument/2006/relationships/slideLayout" Target="../slideLayouts/slideLayout610.xml"/><Relationship Id="rId150" Type="http://schemas.openxmlformats.org/officeDocument/2006/relationships/slideLayout" Target="../slideLayouts/slideLayout675.xml"/><Relationship Id="rId192" Type="http://schemas.openxmlformats.org/officeDocument/2006/relationships/slideLayout" Target="../slideLayouts/slideLayout717.xml"/><Relationship Id="rId206" Type="http://schemas.openxmlformats.org/officeDocument/2006/relationships/slideLayout" Target="../slideLayouts/slideLayout731.xml"/><Relationship Id="rId248" Type="http://schemas.openxmlformats.org/officeDocument/2006/relationships/slideLayout" Target="../slideLayouts/slideLayout773.xml"/><Relationship Id="rId12" Type="http://schemas.openxmlformats.org/officeDocument/2006/relationships/slideLayout" Target="../slideLayouts/slideLayout537.xml"/><Relationship Id="rId108" Type="http://schemas.openxmlformats.org/officeDocument/2006/relationships/slideLayout" Target="../slideLayouts/slideLayout633.xml"/><Relationship Id="rId315" Type="http://schemas.openxmlformats.org/officeDocument/2006/relationships/slideLayout" Target="../slideLayouts/slideLayout840.xml"/><Relationship Id="rId54" Type="http://schemas.openxmlformats.org/officeDocument/2006/relationships/slideLayout" Target="../slideLayouts/slideLayout579.xml"/><Relationship Id="rId96" Type="http://schemas.openxmlformats.org/officeDocument/2006/relationships/slideLayout" Target="../slideLayouts/slideLayout621.xml"/><Relationship Id="rId161" Type="http://schemas.openxmlformats.org/officeDocument/2006/relationships/slideLayout" Target="../slideLayouts/slideLayout686.xml"/><Relationship Id="rId217" Type="http://schemas.openxmlformats.org/officeDocument/2006/relationships/slideLayout" Target="../slideLayouts/slideLayout742.xml"/><Relationship Id="rId259" Type="http://schemas.openxmlformats.org/officeDocument/2006/relationships/slideLayout" Target="../slideLayouts/slideLayout784.xml"/><Relationship Id="rId23" Type="http://schemas.openxmlformats.org/officeDocument/2006/relationships/slideLayout" Target="../slideLayouts/slideLayout548.xml"/><Relationship Id="rId119" Type="http://schemas.openxmlformats.org/officeDocument/2006/relationships/slideLayout" Target="../slideLayouts/slideLayout644.xml"/><Relationship Id="rId270" Type="http://schemas.openxmlformats.org/officeDocument/2006/relationships/slideLayout" Target="../slideLayouts/slideLayout795.xml"/><Relationship Id="rId326" Type="http://schemas.openxmlformats.org/officeDocument/2006/relationships/slideLayout" Target="../slideLayouts/slideLayout851.xml"/><Relationship Id="rId65" Type="http://schemas.openxmlformats.org/officeDocument/2006/relationships/slideLayout" Target="../slideLayouts/slideLayout590.xml"/><Relationship Id="rId130" Type="http://schemas.openxmlformats.org/officeDocument/2006/relationships/slideLayout" Target="../slideLayouts/slideLayout655.xml"/><Relationship Id="rId172" Type="http://schemas.openxmlformats.org/officeDocument/2006/relationships/slideLayout" Target="../slideLayouts/slideLayout697.xml"/><Relationship Id="rId228" Type="http://schemas.openxmlformats.org/officeDocument/2006/relationships/slideLayout" Target="../slideLayouts/slideLayout753.xml"/><Relationship Id="rId281" Type="http://schemas.openxmlformats.org/officeDocument/2006/relationships/slideLayout" Target="../slideLayouts/slideLayout806.xml"/><Relationship Id="rId34" Type="http://schemas.openxmlformats.org/officeDocument/2006/relationships/slideLayout" Target="../slideLayouts/slideLayout559.xml"/><Relationship Id="rId76" Type="http://schemas.openxmlformats.org/officeDocument/2006/relationships/slideLayout" Target="../slideLayouts/slideLayout601.xml"/><Relationship Id="rId141" Type="http://schemas.openxmlformats.org/officeDocument/2006/relationships/slideLayout" Target="../slideLayouts/slideLayout666.xml"/><Relationship Id="rId7" Type="http://schemas.openxmlformats.org/officeDocument/2006/relationships/slideLayout" Target="../slideLayouts/slideLayout532.xml"/><Relationship Id="rId183" Type="http://schemas.openxmlformats.org/officeDocument/2006/relationships/slideLayout" Target="../slideLayouts/slideLayout708.xml"/><Relationship Id="rId239" Type="http://schemas.openxmlformats.org/officeDocument/2006/relationships/slideLayout" Target="../slideLayouts/slideLayout764.xml"/><Relationship Id="rId250" Type="http://schemas.openxmlformats.org/officeDocument/2006/relationships/slideLayout" Target="../slideLayouts/slideLayout775.xml"/><Relationship Id="rId271" Type="http://schemas.openxmlformats.org/officeDocument/2006/relationships/slideLayout" Target="../slideLayouts/slideLayout796.xml"/><Relationship Id="rId292" Type="http://schemas.openxmlformats.org/officeDocument/2006/relationships/slideLayout" Target="../slideLayouts/slideLayout817.xml"/><Relationship Id="rId306" Type="http://schemas.openxmlformats.org/officeDocument/2006/relationships/slideLayout" Target="../slideLayouts/slideLayout831.xml"/><Relationship Id="rId24" Type="http://schemas.openxmlformats.org/officeDocument/2006/relationships/slideLayout" Target="../slideLayouts/slideLayout549.xml"/><Relationship Id="rId45" Type="http://schemas.openxmlformats.org/officeDocument/2006/relationships/slideLayout" Target="../slideLayouts/slideLayout570.xml"/><Relationship Id="rId66" Type="http://schemas.openxmlformats.org/officeDocument/2006/relationships/slideLayout" Target="../slideLayouts/slideLayout591.xml"/><Relationship Id="rId87" Type="http://schemas.openxmlformats.org/officeDocument/2006/relationships/slideLayout" Target="../slideLayouts/slideLayout612.xml"/><Relationship Id="rId110" Type="http://schemas.openxmlformats.org/officeDocument/2006/relationships/slideLayout" Target="../slideLayouts/slideLayout635.xml"/><Relationship Id="rId131" Type="http://schemas.openxmlformats.org/officeDocument/2006/relationships/slideLayout" Target="../slideLayouts/slideLayout656.xml"/><Relationship Id="rId327" Type="http://schemas.openxmlformats.org/officeDocument/2006/relationships/slideLayout" Target="../slideLayouts/slideLayout852.xml"/><Relationship Id="rId152" Type="http://schemas.openxmlformats.org/officeDocument/2006/relationships/slideLayout" Target="../slideLayouts/slideLayout677.xml"/><Relationship Id="rId173" Type="http://schemas.openxmlformats.org/officeDocument/2006/relationships/slideLayout" Target="../slideLayouts/slideLayout698.xml"/><Relationship Id="rId194" Type="http://schemas.openxmlformats.org/officeDocument/2006/relationships/slideLayout" Target="../slideLayouts/slideLayout719.xml"/><Relationship Id="rId208" Type="http://schemas.openxmlformats.org/officeDocument/2006/relationships/slideLayout" Target="../slideLayouts/slideLayout733.xml"/><Relationship Id="rId229" Type="http://schemas.openxmlformats.org/officeDocument/2006/relationships/slideLayout" Target="../slideLayouts/slideLayout754.xml"/><Relationship Id="rId240" Type="http://schemas.openxmlformats.org/officeDocument/2006/relationships/slideLayout" Target="../slideLayouts/slideLayout765.xml"/><Relationship Id="rId261" Type="http://schemas.openxmlformats.org/officeDocument/2006/relationships/slideLayout" Target="../slideLayouts/slideLayout786.xml"/><Relationship Id="rId14" Type="http://schemas.openxmlformats.org/officeDocument/2006/relationships/slideLayout" Target="../slideLayouts/slideLayout539.xml"/><Relationship Id="rId35" Type="http://schemas.openxmlformats.org/officeDocument/2006/relationships/slideLayout" Target="../slideLayouts/slideLayout560.xml"/><Relationship Id="rId56" Type="http://schemas.openxmlformats.org/officeDocument/2006/relationships/slideLayout" Target="../slideLayouts/slideLayout581.xml"/><Relationship Id="rId77" Type="http://schemas.openxmlformats.org/officeDocument/2006/relationships/slideLayout" Target="../slideLayouts/slideLayout602.xml"/><Relationship Id="rId100" Type="http://schemas.openxmlformats.org/officeDocument/2006/relationships/slideLayout" Target="../slideLayouts/slideLayout625.xml"/><Relationship Id="rId282" Type="http://schemas.openxmlformats.org/officeDocument/2006/relationships/slideLayout" Target="../slideLayouts/slideLayout807.xml"/><Relationship Id="rId317" Type="http://schemas.openxmlformats.org/officeDocument/2006/relationships/slideLayout" Target="../slideLayouts/slideLayout842.xml"/><Relationship Id="rId8" Type="http://schemas.openxmlformats.org/officeDocument/2006/relationships/slideLayout" Target="../slideLayouts/slideLayout533.xml"/><Relationship Id="rId98" Type="http://schemas.openxmlformats.org/officeDocument/2006/relationships/slideLayout" Target="../slideLayouts/slideLayout623.xml"/><Relationship Id="rId121" Type="http://schemas.openxmlformats.org/officeDocument/2006/relationships/slideLayout" Target="../slideLayouts/slideLayout646.xml"/><Relationship Id="rId142" Type="http://schemas.openxmlformats.org/officeDocument/2006/relationships/slideLayout" Target="../slideLayouts/slideLayout667.xml"/><Relationship Id="rId163" Type="http://schemas.openxmlformats.org/officeDocument/2006/relationships/slideLayout" Target="../slideLayouts/slideLayout688.xml"/><Relationship Id="rId184" Type="http://schemas.openxmlformats.org/officeDocument/2006/relationships/slideLayout" Target="../slideLayouts/slideLayout709.xml"/><Relationship Id="rId219" Type="http://schemas.openxmlformats.org/officeDocument/2006/relationships/slideLayout" Target="../slideLayouts/slideLayout744.xml"/><Relationship Id="rId230" Type="http://schemas.openxmlformats.org/officeDocument/2006/relationships/slideLayout" Target="../slideLayouts/slideLayout755.xml"/><Relationship Id="rId251" Type="http://schemas.openxmlformats.org/officeDocument/2006/relationships/slideLayout" Target="../slideLayouts/slideLayout776.xml"/><Relationship Id="rId25" Type="http://schemas.openxmlformats.org/officeDocument/2006/relationships/slideLayout" Target="../slideLayouts/slideLayout550.xml"/><Relationship Id="rId46" Type="http://schemas.openxmlformats.org/officeDocument/2006/relationships/slideLayout" Target="../slideLayouts/slideLayout571.xml"/><Relationship Id="rId67" Type="http://schemas.openxmlformats.org/officeDocument/2006/relationships/slideLayout" Target="../slideLayouts/slideLayout592.xml"/><Relationship Id="rId272" Type="http://schemas.openxmlformats.org/officeDocument/2006/relationships/slideLayout" Target="../slideLayouts/slideLayout797.xml"/><Relationship Id="rId293" Type="http://schemas.openxmlformats.org/officeDocument/2006/relationships/slideLayout" Target="../slideLayouts/slideLayout818.xml"/><Relationship Id="rId307" Type="http://schemas.openxmlformats.org/officeDocument/2006/relationships/slideLayout" Target="../slideLayouts/slideLayout832.xml"/><Relationship Id="rId328" Type="http://schemas.openxmlformats.org/officeDocument/2006/relationships/slideLayout" Target="../slideLayouts/slideLayout853.xml"/><Relationship Id="rId88" Type="http://schemas.openxmlformats.org/officeDocument/2006/relationships/slideLayout" Target="../slideLayouts/slideLayout613.xml"/><Relationship Id="rId111" Type="http://schemas.openxmlformats.org/officeDocument/2006/relationships/slideLayout" Target="../slideLayouts/slideLayout636.xml"/><Relationship Id="rId132" Type="http://schemas.openxmlformats.org/officeDocument/2006/relationships/slideLayout" Target="../slideLayouts/slideLayout657.xml"/><Relationship Id="rId153" Type="http://schemas.openxmlformats.org/officeDocument/2006/relationships/slideLayout" Target="../slideLayouts/slideLayout678.xml"/><Relationship Id="rId174" Type="http://schemas.openxmlformats.org/officeDocument/2006/relationships/slideLayout" Target="../slideLayouts/slideLayout699.xml"/><Relationship Id="rId195" Type="http://schemas.openxmlformats.org/officeDocument/2006/relationships/slideLayout" Target="../slideLayouts/slideLayout720.xml"/><Relationship Id="rId209" Type="http://schemas.openxmlformats.org/officeDocument/2006/relationships/slideLayout" Target="../slideLayouts/slideLayout734.xml"/><Relationship Id="rId220" Type="http://schemas.openxmlformats.org/officeDocument/2006/relationships/slideLayout" Target="../slideLayouts/slideLayout745.xml"/><Relationship Id="rId241" Type="http://schemas.openxmlformats.org/officeDocument/2006/relationships/slideLayout" Target="../slideLayouts/slideLayout766.xml"/><Relationship Id="rId15" Type="http://schemas.openxmlformats.org/officeDocument/2006/relationships/slideLayout" Target="../slideLayouts/slideLayout540.xml"/><Relationship Id="rId36" Type="http://schemas.openxmlformats.org/officeDocument/2006/relationships/slideLayout" Target="../slideLayouts/slideLayout561.xml"/><Relationship Id="rId57" Type="http://schemas.openxmlformats.org/officeDocument/2006/relationships/slideLayout" Target="../slideLayouts/slideLayout582.xml"/><Relationship Id="rId262" Type="http://schemas.openxmlformats.org/officeDocument/2006/relationships/slideLayout" Target="../slideLayouts/slideLayout787.xml"/><Relationship Id="rId283" Type="http://schemas.openxmlformats.org/officeDocument/2006/relationships/slideLayout" Target="../slideLayouts/slideLayout808.xml"/><Relationship Id="rId318" Type="http://schemas.openxmlformats.org/officeDocument/2006/relationships/slideLayout" Target="../slideLayouts/slideLayout843.xml"/><Relationship Id="rId78" Type="http://schemas.openxmlformats.org/officeDocument/2006/relationships/slideLayout" Target="../slideLayouts/slideLayout603.xml"/><Relationship Id="rId99" Type="http://schemas.openxmlformats.org/officeDocument/2006/relationships/slideLayout" Target="../slideLayouts/slideLayout624.xml"/><Relationship Id="rId101" Type="http://schemas.openxmlformats.org/officeDocument/2006/relationships/slideLayout" Target="../slideLayouts/slideLayout626.xml"/><Relationship Id="rId122" Type="http://schemas.openxmlformats.org/officeDocument/2006/relationships/slideLayout" Target="../slideLayouts/slideLayout647.xml"/><Relationship Id="rId143" Type="http://schemas.openxmlformats.org/officeDocument/2006/relationships/slideLayout" Target="../slideLayouts/slideLayout668.xml"/><Relationship Id="rId164" Type="http://schemas.openxmlformats.org/officeDocument/2006/relationships/slideLayout" Target="../slideLayouts/slideLayout689.xml"/><Relationship Id="rId185" Type="http://schemas.openxmlformats.org/officeDocument/2006/relationships/slideLayout" Target="../slideLayouts/slideLayout710.xml"/><Relationship Id="rId9" Type="http://schemas.openxmlformats.org/officeDocument/2006/relationships/slideLayout" Target="../slideLayouts/slideLayout534.xml"/><Relationship Id="rId210" Type="http://schemas.openxmlformats.org/officeDocument/2006/relationships/slideLayout" Target="../slideLayouts/slideLayout735.xml"/><Relationship Id="rId26" Type="http://schemas.openxmlformats.org/officeDocument/2006/relationships/slideLayout" Target="../slideLayouts/slideLayout551.xml"/><Relationship Id="rId231" Type="http://schemas.openxmlformats.org/officeDocument/2006/relationships/slideLayout" Target="../slideLayouts/slideLayout756.xml"/><Relationship Id="rId252" Type="http://schemas.openxmlformats.org/officeDocument/2006/relationships/slideLayout" Target="../slideLayouts/slideLayout777.xml"/><Relationship Id="rId273" Type="http://schemas.openxmlformats.org/officeDocument/2006/relationships/slideLayout" Target="../slideLayouts/slideLayout798.xml"/><Relationship Id="rId294" Type="http://schemas.openxmlformats.org/officeDocument/2006/relationships/slideLayout" Target="../slideLayouts/slideLayout819.xml"/><Relationship Id="rId308" Type="http://schemas.openxmlformats.org/officeDocument/2006/relationships/slideLayout" Target="../slideLayouts/slideLayout833.xml"/><Relationship Id="rId329" Type="http://schemas.openxmlformats.org/officeDocument/2006/relationships/slideLayout" Target="../slideLayouts/slideLayout854.xml"/><Relationship Id="rId47" Type="http://schemas.openxmlformats.org/officeDocument/2006/relationships/slideLayout" Target="../slideLayouts/slideLayout572.xml"/><Relationship Id="rId68" Type="http://schemas.openxmlformats.org/officeDocument/2006/relationships/slideLayout" Target="../slideLayouts/slideLayout593.xml"/><Relationship Id="rId89" Type="http://schemas.openxmlformats.org/officeDocument/2006/relationships/slideLayout" Target="../slideLayouts/slideLayout614.xml"/><Relationship Id="rId112" Type="http://schemas.openxmlformats.org/officeDocument/2006/relationships/slideLayout" Target="../slideLayouts/slideLayout637.xml"/><Relationship Id="rId133" Type="http://schemas.openxmlformats.org/officeDocument/2006/relationships/slideLayout" Target="../slideLayouts/slideLayout658.xml"/><Relationship Id="rId154" Type="http://schemas.openxmlformats.org/officeDocument/2006/relationships/slideLayout" Target="../slideLayouts/slideLayout679.xml"/><Relationship Id="rId175" Type="http://schemas.openxmlformats.org/officeDocument/2006/relationships/slideLayout" Target="../slideLayouts/slideLayout700.xml"/><Relationship Id="rId196" Type="http://schemas.openxmlformats.org/officeDocument/2006/relationships/slideLayout" Target="../slideLayouts/slideLayout721.xml"/><Relationship Id="rId200" Type="http://schemas.openxmlformats.org/officeDocument/2006/relationships/slideLayout" Target="../slideLayouts/slideLayout725.xml"/><Relationship Id="rId16" Type="http://schemas.openxmlformats.org/officeDocument/2006/relationships/slideLayout" Target="../slideLayouts/slideLayout541.xml"/><Relationship Id="rId221" Type="http://schemas.openxmlformats.org/officeDocument/2006/relationships/slideLayout" Target="../slideLayouts/slideLayout746.xml"/><Relationship Id="rId242" Type="http://schemas.openxmlformats.org/officeDocument/2006/relationships/slideLayout" Target="../slideLayouts/slideLayout767.xml"/><Relationship Id="rId263" Type="http://schemas.openxmlformats.org/officeDocument/2006/relationships/slideLayout" Target="../slideLayouts/slideLayout788.xml"/><Relationship Id="rId284" Type="http://schemas.openxmlformats.org/officeDocument/2006/relationships/slideLayout" Target="../slideLayouts/slideLayout809.xml"/><Relationship Id="rId319" Type="http://schemas.openxmlformats.org/officeDocument/2006/relationships/slideLayout" Target="../slideLayouts/slideLayout844.xml"/><Relationship Id="rId37" Type="http://schemas.openxmlformats.org/officeDocument/2006/relationships/slideLayout" Target="../slideLayouts/slideLayout562.xml"/><Relationship Id="rId58" Type="http://schemas.openxmlformats.org/officeDocument/2006/relationships/slideLayout" Target="../slideLayouts/slideLayout583.xml"/><Relationship Id="rId79" Type="http://schemas.openxmlformats.org/officeDocument/2006/relationships/slideLayout" Target="../slideLayouts/slideLayout604.xml"/><Relationship Id="rId102" Type="http://schemas.openxmlformats.org/officeDocument/2006/relationships/slideLayout" Target="../slideLayouts/slideLayout627.xml"/><Relationship Id="rId123" Type="http://schemas.openxmlformats.org/officeDocument/2006/relationships/slideLayout" Target="../slideLayouts/slideLayout648.xml"/><Relationship Id="rId144" Type="http://schemas.openxmlformats.org/officeDocument/2006/relationships/slideLayout" Target="../slideLayouts/slideLayout669.xml"/><Relationship Id="rId330" Type="http://schemas.openxmlformats.org/officeDocument/2006/relationships/theme" Target="../theme/theme19.xml"/><Relationship Id="rId90" Type="http://schemas.openxmlformats.org/officeDocument/2006/relationships/slideLayout" Target="../slideLayouts/slideLayout615.xml"/><Relationship Id="rId165" Type="http://schemas.openxmlformats.org/officeDocument/2006/relationships/slideLayout" Target="../slideLayouts/slideLayout690.xml"/><Relationship Id="rId186" Type="http://schemas.openxmlformats.org/officeDocument/2006/relationships/slideLayout" Target="../slideLayouts/slideLayout711.xml"/><Relationship Id="rId211" Type="http://schemas.openxmlformats.org/officeDocument/2006/relationships/slideLayout" Target="../slideLayouts/slideLayout736.xml"/><Relationship Id="rId232" Type="http://schemas.openxmlformats.org/officeDocument/2006/relationships/slideLayout" Target="../slideLayouts/slideLayout757.xml"/><Relationship Id="rId253" Type="http://schemas.openxmlformats.org/officeDocument/2006/relationships/slideLayout" Target="../slideLayouts/slideLayout778.xml"/><Relationship Id="rId274" Type="http://schemas.openxmlformats.org/officeDocument/2006/relationships/slideLayout" Target="../slideLayouts/slideLayout799.xml"/><Relationship Id="rId295" Type="http://schemas.openxmlformats.org/officeDocument/2006/relationships/slideLayout" Target="../slideLayouts/slideLayout820.xml"/><Relationship Id="rId309" Type="http://schemas.openxmlformats.org/officeDocument/2006/relationships/slideLayout" Target="../slideLayouts/slideLayout834.xml"/><Relationship Id="rId27" Type="http://schemas.openxmlformats.org/officeDocument/2006/relationships/slideLayout" Target="../slideLayouts/slideLayout552.xml"/><Relationship Id="rId48" Type="http://schemas.openxmlformats.org/officeDocument/2006/relationships/slideLayout" Target="../slideLayouts/slideLayout573.xml"/><Relationship Id="rId69" Type="http://schemas.openxmlformats.org/officeDocument/2006/relationships/slideLayout" Target="../slideLayouts/slideLayout594.xml"/><Relationship Id="rId113" Type="http://schemas.openxmlformats.org/officeDocument/2006/relationships/slideLayout" Target="../slideLayouts/slideLayout638.xml"/><Relationship Id="rId134" Type="http://schemas.openxmlformats.org/officeDocument/2006/relationships/slideLayout" Target="../slideLayouts/slideLayout659.xml"/><Relationship Id="rId320" Type="http://schemas.openxmlformats.org/officeDocument/2006/relationships/slideLayout" Target="../slideLayouts/slideLayout845.xml"/><Relationship Id="rId80" Type="http://schemas.openxmlformats.org/officeDocument/2006/relationships/slideLayout" Target="../slideLayouts/slideLayout605.xml"/><Relationship Id="rId155" Type="http://schemas.openxmlformats.org/officeDocument/2006/relationships/slideLayout" Target="../slideLayouts/slideLayout680.xml"/><Relationship Id="rId176" Type="http://schemas.openxmlformats.org/officeDocument/2006/relationships/slideLayout" Target="../slideLayouts/slideLayout701.xml"/><Relationship Id="rId197" Type="http://schemas.openxmlformats.org/officeDocument/2006/relationships/slideLayout" Target="../slideLayouts/slideLayout722.xml"/><Relationship Id="rId201" Type="http://schemas.openxmlformats.org/officeDocument/2006/relationships/slideLayout" Target="../slideLayouts/slideLayout726.xml"/><Relationship Id="rId222" Type="http://schemas.openxmlformats.org/officeDocument/2006/relationships/slideLayout" Target="../slideLayouts/slideLayout747.xml"/><Relationship Id="rId243" Type="http://schemas.openxmlformats.org/officeDocument/2006/relationships/slideLayout" Target="../slideLayouts/slideLayout768.xml"/><Relationship Id="rId264" Type="http://schemas.openxmlformats.org/officeDocument/2006/relationships/slideLayout" Target="../slideLayouts/slideLayout789.xml"/><Relationship Id="rId285" Type="http://schemas.openxmlformats.org/officeDocument/2006/relationships/slideLayout" Target="../slideLayouts/slideLayout810.xml"/><Relationship Id="rId17" Type="http://schemas.openxmlformats.org/officeDocument/2006/relationships/slideLayout" Target="../slideLayouts/slideLayout542.xml"/><Relationship Id="rId38" Type="http://schemas.openxmlformats.org/officeDocument/2006/relationships/slideLayout" Target="../slideLayouts/slideLayout563.xml"/><Relationship Id="rId59" Type="http://schemas.openxmlformats.org/officeDocument/2006/relationships/slideLayout" Target="../slideLayouts/slideLayout584.xml"/><Relationship Id="rId103" Type="http://schemas.openxmlformats.org/officeDocument/2006/relationships/slideLayout" Target="../slideLayouts/slideLayout628.xml"/><Relationship Id="rId124" Type="http://schemas.openxmlformats.org/officeDocument/2006/relationships/slideLayout" Target="../slideLayouts/slideLayout649.xml"/><Relationship Id="rId310" Type="http://schemas.openxmlformats.org/officeDocument/2006/relationships/slideLayout" Target="../slideLayouts/slideLayout835.xml"/><Relationship Id="rId70" Type="http://schemas.openxmlformats.org/officeDocument/2006/relationships/slideLayout" Target="../slideLayouts/slideLayout595.xml"/><Relationship Id="rId91" Type="http://schemas.openxmlformats.org/officeDocument/2006/relationships/slideLayout" Target="../slideLayouts/slideLayout616.xml"/><Relationship Id="rId145" Type="http://schemas.openxmlformats.org/officeDocument/2006/relationships/slideLayout" Target="../slideLayouts/slideLayout670.xml"/><Relationship Id="rId166" Type="http://schemas.openxmlformats.org/officeDocument/2006/relationships/slideLayout" Target="../slideLayouts/slideLayout691.xml"/><Relationship Id="rId187" Type="http://schemas.openxmlformats.org/officeDocument/2006/relationships/slideLayout" Target="../slideLayouts/slideLayout712.xml"/><Relationship Id="rId331" Type="http://schemas.openxmlformats.org/officeDocument/2006/relationships/image" Target="../media/image1.png"/><Relationship Id="rId1" Type="http://schemas.openxmlformats.org/officeDocument/2006/relationships/slideLayout" Target="../slideLayouts/slideLayout526.xml"/><Relationship Id="rId212" Type="http://schemas.openxmlformats.org/officeDocument/2006/relationships/slideLayout" Target="../slideLayouts/slideLayout737.xml"/><Relationship Id="rId233" Type="http://schemas.openxmlformats.org/officeDocument/2006/relationships/slideLayout" Target="../slideLayouts/slideLayout758.xml"/><Relationship Id="rId254" Type="http://schemas.openxmlformats.org/officeDocument/2006/relationships/slideLayout" Target="../slideLayouts/slideLayout779.xml"/><Relationship Id="rId28" Type="http://schemas.openxmlformats.org/officeDocument/2006/relationships/slideLayout" Target="../slideLayouts/slideLayout553.xml"/><Relationship Id="rId49" Type="http://schemas.openxmlformats.org/officeDocument/2006/relationships/slideLayout" Target="../slideLayouts/slideLayout574.xml"/><Relationship Id="rId114" Type="http://schemas.openxmlformats.org/officeDocument/2006/relationships/slideLayout" Target="../slideLayouts/slideLayout639.xml"/><Relationship Id="rId275" Type="http://schemas.openxmlformats.org/officeDocument/2006/relationships/slideLayout" Target="../slideLayouts/slideLayout800.xml"/><Relationship Id="rId296" Type="http://schemas.openxmlformats.org/officeDocument/2006/relationships/slideLayout" Target="../slideLayouts/slideLayout821.xml"/><Relationship Id="rId300" Type="http://schemas.openxmlformats.org/officeDocument/2006/relationships/slideLayout" Target="../slideLayouts/slideLayout825.xml"/><Relationship Id="rId60" Type="http://schemas.openxmlformats.org/officeDocument/2006/relationships/slideLayout" Target="../slideLayouts/slideLayout585.xml"/><Relationship Id="rId81" Type="http://schemas.openxmlformats.org/officeDocument/2006/relationships/slideLayout" Target="../slideLayouts/slideLayout606.xml"/><Relationship Id="rId135" Type="http://schemas.openxmlformats.org/officeDocument/2006/relationships/slideLayout" Target="../slideLayouts/slideLayout660.xml"/><Relationship Id="rId156" Type="http://schemas.openxmlformats.org/officeDocument/2006/relationships/slideLayout" Target="../slideLayouts/slideLayout681.xml"/><Relationship Id="rId177" Type="http://schemas.openxmlformats.org/officeDocument/2006/relationships/slideLayout" Target="../slideLayouts/slideLayout702.xml"/><Relationship Id="rId198" Type="http://schemas.openxmlformats.org/officeDocument/2006/relationships/slideLayout" Target="../slideLayouts/slideLayout723.xml"/><Relationship Id="rId321" Type="http://schemas.openxmlformats.org/officeDocument/2006/relationships/slideLayout" Target="../slideLayouts/slideLayout846.xml"/><Relationship Id="rId202" Type="http://schemas.openxmlformats.org/officeDocument/2006/relationships/slideLayout" Target="../slideLayouts/slideLayout727.xml"/><Relationship Id="rId223" Type="http://schemas.openxmlformats.org/officeDocument/2006/relationships/slideLayout" Target="../slideLayouts/slideLayout748.xml"/><Relationship Id="rId244" Type="http://schemas.openxmlformats.org/officeDocument/2006/relationships/slideLayout" Target="../slideLayouts/slideLayout769.xml"/><Relationship Id="rId18" Type="http://schemas.openxmlformats.org/officeDocument/2006/relationships/slideLayout" Target="../slideLayouts/slideLayout543.xml"/><Relationship Id="rId39" Type="http://schemas.openxmlformats.org/officeDocument/2006/relationships/slideLayout" Target="../slideLayouts/slideLayout564.xml"/><Relationship Id="rId265" Type="http://schemas.openxmlformats.org/officeDocument/2006/relationships/slideLayout" Target="../slideLayouts/slideLayout790.xml"/><Relationship Id="rId286" Type="http://schemas.openxmlformats.org/officeDocument/2006/relationships/slideLayout" Target="../slideLayouts/slideLayout811.xml"/><Relationship Id="rId50" Type="http://schemas.openxmlformats.org/officeDocument/2006/relationships/slideLayout" Target="../slideLayouts/slideLayout575.xml"/><Relationship Id="rId104" Type="http://schemas.openxmlformats.org/officeDocument/2006/relationships/slideLayout" Target="../slideLayouts/slideLayout629.xml"/><Relationship Id="rId125" Type="http://schemas.openxmlformats.org/officeDocument/2006/relationships/slideLayout" Target="../slideLayouts/slideLayout650.xml"/><Relationship Id="rId146" Type="http://schemas.openxmlformats.org/officeDocument/2006/relationships/slideLayout" Target="../slideLayouts/slideLayout671.xml"/><Relationship Id="rId167" Type="http://schemas.openxmlformats.org/officeDocument/2006/relationships/slideLayout" Target="../slideLayouts/slideLayout692.xml"/><Relationship Id="rId188" Type="http://schemas.openxmlformats.org/officeDocument/2006/relationships/slideLayout" Target="../slideLayouts/slideLayout713.xml"/><Relationship Id="rId311" Type="http://schemas.openxmlformats.org/officeDocument/2006/relationships/slideLayout" Target="../slideLayouts/slideLayout836.xml"/><Relationship Id="rId71" Type="http://schemas.openxmlformats.org/officeDocument/2006/relationships/slideLayout" Target="../slideLayouts/slideLayout596.xml"/><Relationship Id="rId92" Type="http://schemas.openxmlformats.org/officeDocument/2006/relationships/slideLayout" Target="../slideLayouts/slideLayout617.xml"/><Relationship Id="rId213" Type="http://schemas.openxmlformats.org/officeDocument/2006/relationships/slideLayout" Target="../slideLayouts/slideLayout738.xml"/><Relationship Id="rId234" Type="http://schemas.openxmlformats.org/officeDocument/2006/relationships/slideLayout" Target="../slideLayouts/slideLayout759.xml"/><Relationship Id="rId2" Type="http://schemas.openxmlformats.org/officeDocument/2006/relationships/slideLayout" Target="../slideLayouts/slideLayout527.xml"/><Relationship Id="rId29" Type="http://schemas.openxmlformats.org/officeDocument/2006/relationships/slideLayout" Target="../slideLayouts/slideLayout554.xml"/><Relationship Id="rId255" Type="http://schemas.openxmlformats.org/officeDocument/2006/relationships/slideLayout" Target="../slideLayouts/slideLayout780.xml"/><Relationship Id="rId276" Type="http://schemas.openxmlformats.org/officeDocument/2006/relationships/slideLayout" Target="../slideLayouts/slideLayout801.xml"/><Relationship Id="rId297" Type="http://schemas.openxmlformats.org/officeDocument/2006/relationships/slideLayout" Target="../slideLayouts/slideLayout822.xml"/><Relationship Id="rId40" Type="http://schemas.openxmlformats.org/officeDocument/2006/relationships/slideLayout" Target="../slideLayouts/slideLayout565.xml"/><Relationship Id="rId115" Type="http://schemas.openxmlformats.org/officeDocument/2006/relationships/slideLayout" Target="../slideLayouts/slideLayout640.xml"/><Relationship Id="rId136" Type="http://schemas.openxmlformats.org/officeDocument/2006/relationships/slideLayout" Target="../slideLayouts/slideLayout661.xml"/><Relationship Id="rId157" Type="http://schemas.openxmlformats.org/officeDocument/2006/relationships/slideLayout" Target="../slideLayouts/slideLayout682.xml"/><Relationship Id="rId178" Type="http://schemas.openxmlformats.org/officeDocument/2006/relationships/slideLayout" Target="../slideLayouts/slideLayout703.xml"/><Relationship Id="rId301" Type="http://schemas.openxmlformats.org/officeDocument/2006/relationships/slideLayout" Target="../slideLayouts/slideLayout826.xml"/><Relationship Id="rId322" Type="http://schemas.openxmlformats.org/officeDocument/2006/relationships/slideLayout" Target="../slideLayouts/slideLayout847.xml"/><Relationship Id="rId61" Type="http://schemas.openxmlformats.org/officeDocument/2006/relationships/slideLayout" Target="../slideLayouts/slideLayout586.xml"/><Relationship Id="rId82" Type="http://schemas.openxmlformats.org/officeDocument/2006/relationships/slideLayout" Target="../slideLayouts/slideLayout607.xml"/><Relationship Id="rId199" Type="http://schemas.openxmlformats.org/officeDocument/2006/relationships/slideLayout" Target="../slideLayouts/slideLayout724.xml"/><Relationship Id="rId203" Type="http://schemas.openxmlformats.org/officeDocument/2006/relationships/slideLayout" Target="../slideLayouts/slideLayout728.xml"/><Relationship Id="rId19" Type="http://schemas.openxmlformats.org/officeDocument/2006/relationships/slideLayout" Target="../slideLayouts/slideLayout544.xml"/><Relationship Id="rId224" Type="http://schemas.openxmlformats.org/officeDocument/2006/relationships/slideLayout" Target="../slideLayouts/slideLayout749.xml"/><Relationship Id="rId245" Type="http://schemas.openxmlformats.org/officeDocument/2006/relationships/slideLayout" Target="../slideLayouts/slideLayout770.xml"/><Relationship Id="rId266" Type="http://schemas.openxmlformats.org/officeDocument/2006/relationships/slideLayout" Target="../slideLayouts/slideLayout791.xml"/><Relationship Id="rId287" Type="http://schemas.openxmlformats.org/officeDocument/2006/relationships/slideLayout" Target="../slideLayouts/slideLayout812.xml"/><Relationship Id="rId30" Type="http://schemas.openxmlformats.org/officeDocument/2006/relationships/slideLayout" Target="../slideLayouts/slideLayout555.xml"/><Relationship Id="rId105" Type="http://schemas.openxmlformats.org/officeDocument/2006/relationships/slideLayout" Target="../slideLayouts/slideLayout630.xml"/><Relationship Id="rId126" Type="http://schemas.openxmlformats.org/officeDocument/2006/relationships/slideLayout" Target="../slideLayouts/slideLayout651.xml"/><Relationship Id="rId147" Type="http://schemas.openxmlformats.org/officeDocument/2006/relationships/slideLayout" Target="../slideLayouts/slideLayout672.xml"/><Relationship Id="rId168" Type="http://schemas.openxmlformats.org/officeDocument/2006/relationships/slideLayout" Target="../slideLayouts/slideLayout693.xml"/><Relationship Id="rId312" Type="http://schemas.openxmlformats.org/officeDocument/2006/relationships/slideLayout" Target="../slideLayouts/slideLayout837.xml"/><Relationship Id="rId51" Type="http://schemas.openxmlformats.org/officeDocument/2006/relationships/slideLayout" Target="../slideLayouts/slideLayout576.xml"/><Relationship Id="rId72" Type="http://schemas.openxmlformats.org/officeDocument/2006/relationships/slideLayout" Target="../slideLayouts/slideLayout597.xml"/><Relationship Id="rId93" Type="http://schemas.openxmlformats.org/officeDocument/2006/relationships/slideLayout" Target="../slideLayouts/slideLayout618.xml"/><Relationship Id="rId189" Type="http://schemas.openxmlformats.org/officeDocument/2006/relationships/slideLayout" Target="../slideLayouts/slideLayout714.xml"/><Relationship Id="rId3" Type="http://schemas.openxmlformats.org/officeDocument/2006/relationships/slideLayout" Target="../slideLayouts/slideLayout528.xml"/><Relationship Id="rId214" Type="http://schemas.openxmlformats.org/officeDocument/2006/relationships/slideLayout" Target="../slideLayouts/slideLayout739.xml"/><Relationship Id="rId235" Type="http://schemas.openxmlformats.org/officeDocument/2006/relationships/slideLayout" Target="../slideLayouts/slideLayout760.xml"/><Relationship Id="rId256" Type="http://schemas.openxmlformats.org/officeDocument/2006/relationships/slideLayout" Target="../slideLayouts/slideLayout781.xml"/><Relationship Id="rId277" Type="http://schemas.openxmlformats.org/officeDocument/2006/relationships/slideLayout" Target="../slideLayouts/slideLayout802.xml"/><Relationship Id="rId298" Type="http://schemas.openxmlformats.org/officeDocument/2006/relationships/slideLayout" Target="../slideLayouts/slideLayout823.xml"/><Relationship Id="rId116" Type="http://schemas.openxmlformats.org/officeDocument/2006/relationships/slideLayout" Target="../slideLayouts/slideLayout641.xml"/><Relationship Id="rId137" Type="http://schemas.openxmlformats.org/officeDocument/2006/relationships/slideLayout" Target="../slideLayouts/slideLayout662.xml"/><Relationship Id="rId158" Type="http://schemas.openxmlformats.org/officeDocument/2006/relationships/slideLayout" Target="../slideLayouts/slideLayout683.xml"/><Relationship Id="rId302" Type="http://schemas.openxmlformats.org/officeDocument/2006/relationships/slideLayout" Target="../slideLayouts/slideLayout827.xml"/><Relationship Id="rId323" Type="http://schemas.openxmlformats.org/officeDocument/2006/relationships/slideLayout" Target="../slideLayouts/slideLayout848.xml"/><Relationship Id="rId20" Type="http://schemas.openxmlformats.org/officeDocument/2006/relationships/slideLayout" Target="../slideLayouts/slideLayout545.xml"/><Relationship Id="rId41" Type="http://schemas.openxmlformats.org/officeDocument/2006/relationships/slideLayout" Target="../slideLayouts/slideLayout566.xml"/><Relationship Id="rId62" Type="http://schemas.openxmlformats.org/officeDocument/2006/relationships/slideLayout" Target="../slideLayouts/slideLayout587.xml"/><Relationship Id="rId83" Type="http://schemas.openxmlformats.org/officeDocument/2006/relationships/slideLayout" Target="../slideLayouts/slideLayout608.xml"/><Relationship Id="rId179" Type="http://schemas.openxmlformats.org/officeDocument/2006/relationships/slideLayout" Target="../slideLayouts/slideLayout704.xml"/><Relationship Id="rId190" Type="http://schemas.openxmlformats.org/officeDocument/2006/relationships/slideLayout" Target="../slideLayouts/slideLayout715.xml"/><Relationship Id="rId204" Type="http://schemas.openxmlformats.org/officeDocument/2006/relationships/slideLayout" Target="../slideLayouts/slideLayout729.xml"/><Relationship Id="rId225" Type="http://schemas.openxmlformats.org/officeDocument/2006/relationships/slideLayout" Target="../slideLayouts/slideLayout750.xml"/><Relationship Id="rId246" Type="http://schemas.openxmlformats.org/officeDocument/2006/relationships/slideLayout" Target="../slideLayouts/slideLayout771.xml"/><Relationship Id="rId267" Type="http://schemas.openxmlformats.org/officeDocument/2006/relationships/slideLayout" Target="../slideLayouts/slideLayout792.xml"/><Relationship Id="rId288" Type="http://schemas.openxmlformats.org/officeDocument/2006/relationships/slideLayout" Target="../slideLayouts/slideLayout813.xml"/><Relationship Id="rId106" Type="http://schemas.openxmlformats.org/officeDocument/2006/relationships/slideLayout" Target="../slideLayouts/slideLayout631.xml"/><Relationship Id="rId127" Type="http://schemas.openxmlformats.org/officeDocument/2006/relationships/slideLayout" Target="../slideLayouts/slideLayout652.xml"/><Relationship Id="rId313" Type="http://schemas.openxmlformats.org/officeDocument/2006/relationships/slideLayout" Target="../slideLayouts/slideLayout838.xml"/><Relationship Id="rId10" Type="http://schemas.openxmlformats.org/officeDocument/2006/relationships/slideLayout" Target="../slideLayouts/slideLayout535.xml"/><Relationship Id="rId31" Type="http://schemas.openxmlformats.org/officeDocument/2006/relationships/slideLayout" Target="../slideLayouts/slideLayout556.xml"/><Relationship Id="rId52" Type="http://schemas.openxmlformats.org/officeDocument/2006/relationships/slideLayout" Target="../slideLayouts/slideLayout577.xml"/><Relationship Id="rId73" Type="http://schemas.openxmlformats.org/officeDocument/2006/relationships/slideLayout" Target="../slideLayouts/slideLayout598.xml"/><Relationship Id="rId94" Type="http://schemas.openxmlformats.org/officeDocument/2006/relationships/slideLayout" Target="../slideLayouts/slideLayout619.xml"/><Relationship Id="rId148" Type="http://schemas.openxmlformats.org/officeDocument/2006/relationships/slideLayout" Target="../slideLayouts/slideLayout673.xml"/><Relationship Id="rId169" Type="http://schemas.openxmlformats.org/officeDocument/2006/relationships/slideLayout" Target="../slideLayouts/slideLayout694.xml"/><Relationship Id="rId4" Type="http://schemas.openxmlformats.org/officeDocument/2006/relationships/slideLayout" Target="../slideLayouts/slideLayout529.xml"/><Relationship Id="rId180" Type="http://schemas.openxmlformats.org/officeDocument/2006/relationships/slideLayout" Target="../slideLayouts/slideLayout705.xml"/><Relationship Id="rId215" Type="http://schemas.openxmlformats.org/officeDocument/2006/relationships/slideLayout" Target="../slideLayouts/slideLayout740.xml"/><Relationship Id="rId236" Type="http://schemas.openxmlformats.org/officeDocument/2006/relationships/slideLayout" Target="../slideLayouts/slideLayout761.xml"/><Relationship Id="rId257" Type="http://schemas.openxmlformats.org/officeDocument/2006/relationships/slideLayout" Target="../slideLayouts/slideLayout782.xml"/><Relationship Id="rId278" Type="http://schemas.openxmlformats.org/officeDocument/2006/relationships/slideLayout" Target="../slideLayouts/slideLayout803.xml"/><Relationship Id="rId303" Type="http://schemas.openxmlformats.org/officeDocument/2006/relationships/slideLayout" Target="../slideLayouts/slideLayout828.xml"/><Relationship Id="rId42" Type="http://schemas.openxmlformats.org/officeDocument/2006/relationships/slideLayout" Target="../slideLayouts/slideLayout567.xml"/><Relationship Id="rId84" Type="http://schemas.openxmlformats.org/officeDocument/2006/relationships/slideLayout" Target="../slideLayouts/slideLayout609.xml"/><Relationship Id="rId138" Type="http://schemas.openxmlformats.org/officeDocument/2006/relationships/slideLayout" Target="../slideLayouts/slideLayout663.xml"/><Relationship Id="rId191" Type="http://schemas.openxmlformats.org/officeDocument/2006/relationships/slideLayout" Target="../slideLayouts/slideLayout716.xml"/><Relationship Id="rId205" Type="http://schemas.openxmlformats.org/officeDocument/2006/relationships/slideLayout" Target="../slideLayouts/slideLayout730.xml"/><Relationship Id="rId247" Type="http://schemas.openxmlformats.org/officeDocument/2006/relationships/slideLayout" Target="../slideLayouts/slideLayout772.xml"/><Relationship Id="rId107" Type="http://schemas.openxmlformats.org/officeDocument/2006/relationships/slideLayout" Target="../slideLayouts/slideLayout632.xml"/><Relationship Id="rId289" Type="http://schemas.openxmlformats.org/officeDocument/2006/relationships/slideLayout" Target="../slideLayouts/slideLayout814.xml"/><Relationship Id="rId11" Type="http://schemas.openxmlformats.org/officeDocument/2006/relationships/slideLayout" Target="../slideLayouts/slideLayout536.xml"/><Relationship Id="rId53" Type="http://schemas.openxmlformats.org/officeDocument/2006/relationships/slideLayout" Target="../slideLayouts/slideLayout578.xml"/><Relationship Id="rId149" Type="http://schemas.openxmlformats.org/officeDocument/2006/relationships/slideLayout" Target="../slideLayouts/slideLayout674.xml"/><Relationship Id="rId314" Type="http://schemas.openxmlformats.org/officeDocument/2006/relationships/slideLayout" Target="../slideLayouts/slideLayout839.xml"/><Relationship Id="rId95" Type="http://schemas.openxmlformats.org/officeDocument/2006/relationships/slideLayout" Target="../slideLayouts/slideLayout620.xml"/><Relationship Id="rId160" Type="http://schemas.openxmlformats.org/officeDocument/2006/relationships/slideLayout" Target="../slideLayouts/slideLayout685.xml"/><Relationship Id="rId216" Type="http://schemas.openxmlformats.org/officeDocument/2006/relationships/slideLayout" Target="../slideLayouts/slideLayout741.xml"/><Relationship Id="rId258" Type="http://schemas.openxmlformats.org/officeDocument/2006/relationships/slideLayout" Target="../slideLayouts/slideLayout783.xml"/><Relationship Id="rId22" Type="http://schemas.openxmlformats.org/officeDocument/2006/relationships/slideLayout" Target="../slideLayouts/slideLayout547.xml"/><Relationship Id="rId64" Type="http://schemas.openxmlformats.org/officeDocument/2006/relationships/slideLayout" Target="../slideLayouts/slideLayout589.xml"/><Relationship Id="rId118" Type="http://schemas.openxmlformats.org/officeDocument/2006/relationships/slideLayout" Target="../slideLayouts/slideLayout643.xml"/><Relationship Id="rId325" Type="http://schemas.openxmlformats.org/officeDocument/2006/relationships/slideLayout" Target="../slideLayouts/slideLayout850.xml"/><Relationship Id="rId171" Type="http://schemas.openxmlformats.org/officeDocument/2006/relationships/slideLayout" Target="../slideLayouts/slideLayout696.xml"/><Relationship Id="rId227" Type="http://schemas.openxmlformats.org/officeDocument/2006/relationships/slideLayout" Target="../slideLayouts/slideLayout752.xml"/><Relationship Id="rId269" Type="http://schemas.openxmlformats.org/officeDocument/2006/relationships/slideLayout" Target="../slideLayouts/slideLayout794.xml"/><Relationship Id="rId33" Type="http://schemas.openxmlformats.org/officeDocument/2006/relationships/slideLayout" Target="../slideLayouts/slideLayout558.xml"/><Relationship Id="rId129" Type="http://schemas.openxmlformats.org/officeDocument/2006/relationships/slideLayout" Target="../slideLayouts/slideLayout654.xml"/><Relationship Id="rId280" Type="http://schemas.openxmlformats.org/officeDocument/2006/relationships/slideLayout" Target="../slideLayouts/slideLayout805.xml"/><Relationship Id="rId75" Type="http://schemas.openxmlformats.org/officeDocument/2006/relationships/slideLayout" Target="../slideLayouts/slideLayout600.xml"/><Relationship Id="rId140" Type="http://schemas.openxmlformats.org/officeDocument/2006/relationships/slideLayout" Target="../slideLayouts/slideLayout665.xml"/><Relationship Id="rId182" Type="http://schemas.openxmlformats.org/officeDocument/2006/relationships/slideLayout" Target="../slideLayouts/slideLayout707.xml"/><Relationship Id="rId6" Type="http://schemas.openxmlformats.org/officeDocument/2006/relationships/slideLayout" Target="../slideLayouts/slideLayout531.xml"/><Relationship Id="rId238" Type="http://schemas.openxmlformats.org/officeDocument/2006/relationships/slideLayout" Target="../slideLayouts/slideLayout763.xml"/><Relationship Id="rId291" Type="http://schemas.openxmlformats.org/officeDocument/2006/relationships/slideLayout" Target="../slideLayouts/slideLayout816.xml"/><Relationship Id="rId305" Type="http://schemas.openxmlformats.org/officeDocument/2006/relationships/slideLayout" Target="../slideLayouts/slideLayout830.xml"/><Relationship Id="rId44" Type="http://schemas.openxmlformats.org/officeDocument/2006/relationships/slideLayout" Target="../slideLayouts/slideLayout569.xml"/><Relationship Id="rId86" Type="http://schemas.openxmlformats.org/officeDocument/2006/relationships/slideLayout" Target="../slideLayouts/slideLayout611.xml"/><Relationship Id="rId151" Type="http://schemas.openxmlformats.org/officeDocument/2006/relationships/slideLayout" Target="../slideLayouts/slideLayout676.xml"/><Relationship Id="rId193" Type="http://schemas.openxmlformats.org/officeDocument/2006/relationships/slideLayout" Target="../slideLayouts/slideLayout718.xml"/><Relationship Id="rId207" Type="http://schemas.openxmlformats.org/officeDocument/2006/relationships/slideLayout" Target="../slideLayouts/slideLayout732.xml"/><Relationship Id="rId249" Type="http://schemas.openxmlformats.org/officeDocument/2006/relationships/slideLayout" Target="../slideLayouts/slideLayout774.xml"/><Relationship Id="rId13" Type="http://schemas.openxmlformats.org/officeDocument/2006/relationships/slideLayout" Target="../slideLayouts/slideLayout538.xml"/><Relationship Id="rId109" Type="http://schemas.openxmlformats.org/officeDocument/2006/relationships/slideLayout" Target="../slideLayouts/slideLayout634.xml"/><Relationship Id="rId260" Type="http://schemas.openxmlformats.org/officeDocument/2006/relationships/slideLayout" Target="../slideLayouts/slideLayout785.xml"/><Relationship Id="rId316" Type="http://schemas.openxmlformats.org/officeDocument/2006/relationships/slideLayout" Target="../slideLayouts/slideLayout841.xml"/><Relationship Id="rId55" Type="http://schemas.openxmlformats.org/officeDocument/2006/relationships/slideLayout" Target="../slideLayouts/slideLayout580.xml"/><Relationship Id="rId97" Type="http://schemas.openxmlformats.org/officeDocument/2006/relationships/slideLayout" Target="../slideLayouts/slideLayout622.xml"/><Relationship Id="rId120" Type="http://schemas.openxmlformats.org/officeDocument/2006/relationships/slideLayout" Target="../slideLayouts/slideLayout645.xml"/><Relationship Id="rId162" Type="http://schemas.openxmlformats.org/officeDocument/2006/relationships/slideLayout" Target="../slideLayouts/slideLayout687.xml"/><Relationship Id="rId218" Type="http://schemas.openxmlformats.org/officeDocument/2006/relationships/slideLayout" Target="../slideLayouts/slideLayout74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61.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2.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20.xml.rels><?xml version="1.0" encoding="UTF-8" standalone="yes"?>
<Relationships xmlns="http://schemas.openxmlformats.org/package/2006/relationships"><Relationship Id="rId117" Type="http://schemas.openxmlformats.org/officeDocument/2006/relationships/slideLayout" Target="../slideLayouts/slideLayout971.xml"/><Relationship Id="rId299" Type="http://schemas.openxmlformats.org/officeDocument/2006/relationships/slideLayout" Target="../slideLayouts/slideLayout1153.xml"/><Relationship Id="rId21" Type="http://schemas.openxmlformats.org/officeDocument/2006/relationships/slideLayout" Target="../slideLayouts/slideLayout875.xml"/><Relationship Id="rId63" Type="http://schemas.openxmlformats.org/officeDocument/2006/relationships/slideLayout" Target="../slideLayouts/slideLayout917.xml"/><Relationship Id="rId159" Type="http://schemas.openxmlformats.org/officeDocument/2006/relationships/slideLayout" Target="../slideLayouts/slideLayout1013.xml"/><Relationship Id="rId324" Type="http://schemas.openxmlformats.org/officeDocument/2006/relationships/slideLayout" Target="../slideLayouts/slideLayout1178.xml"/><Relationship Id="rId170" Type="http://schemas.openxmlformats.org/officeDocument/2006/relationships/slideLayout" Target="../slideLayouts/slideLayout1024.xml"/><Relationship Id="rId226" Type="http://schemas.openxmlformats.org/officeDocument/2006/relationships/slideLayout" Target="../slideLayouts/slideLayout1080.xml"/><Relationship Id="rId268" Type="http://schemas.openxmlformats.org/officeDocument/2006/relationships/slideLayout" Target="../slideLayouts/slideLayout1122.xml"/><Relationship Id="rId32" Type="http://schemas.openxmlformats.org/officeDocument/2006/relationships/slideLayout" Target="../slideLayouts/slideLayout886.xml"/><Relationship Id="rId74" Type="http://schemas.openxmlformats.org/officeDocument/2006/relationships/slideLayout" Target="../slideLayouts/slideLayout928.xml"/><Relationship Id="rId128" Type="http://schemas.openxmlformats.org/officeDocument/2006/relationships/slideLayout" Target="../slideLayouts/slideLayout982.xml"/><Relationship Id="rId5" Type="http://schemas.openxmlformats.org/officeDocument/2006/relationships/slideLayout" Target="../slideLayouts/slideLayout859.xml"/><Relationship Id="rId181" Type="http://schemas.openxmlformats.org/officeDocument/2006/relationships/slideLayout" Target="../slideLayouts/slideLayout1035.xml"/><Relationship Id="rId237" Type="http://schemas.openxmlformats.org/officeDocument/2006/relationships/slideLayout" Target="../slideLayouts/slideLayout1091.xml"/><Relationship Id="rId279" Type="http://schemas.openxmlformats.org/officeDocument/2006/relationships/slideLayout" Target="../slideLayouts/slideLayout1133.xml"/><Relationship Id="rId43" Type="http://schemas.openxmlformats.org/officeDocument/2006/relationships/slideLayout" Target="../slideLayouts/slideLayout897.xml"/><Relationship Id="rId139" Type="http://schemas.openxmlformats.org/officeDocument/2006/relationships/slideLayout" Target="../slideLayouts/slideLayout993.xml"/><Relationship Id="rId290" Type="http://schemas.openxmlformats.org/officeDocument/2006/relationships/slideLayout" Target="../slideLayouts/slideLayout1144.xml"/><Relationship Id="rId304" Type="http://schemas.openxmlformats.org/officeDocument/2006/relationships/slideLayout" Target="../slideLayouts/slideLayout1158.xml"/><Relationship Id="rId85" Type="http://schemas.openxmlformats.org/officeDocument/2006/relationships/slideLayout" Target="../slideLayouts/slideLayout939.xml"/><Relationship Id="rId150" Type="http://schemas.openxmlformats.org/officeDocument/2006/relationships/slideLayout" Target="../slideLayouts/slideLayout1004.xml"/><Relationship Id="rId192" Type="http://schemas.openxmlformats.org/officeDocument/2006/relationships/slideLayout" Target="../slideLayouts/slideLayout1046.xml"/><Relationship Id="rId206" Type="http://schemas.openxmlformats.org/officeDocument/2006/relationships/slideLayout" Target="../slideLayouts/slideLayout1060.xml"/><Relationship Id="rId248" Type="http://schemas.openxmlformats.org/officeDocument/2006/relationships/slideLayout" Target="../slideLayouts/slideLayout1102.xml"/><Relationship Id="rId12" Type="http://schemas.openxmlformats.org/officeDocument/2006/relationships/slideLayout" Target="../slideLayouts/slideLayout866.xml"/><Relationship Id="rId108" Type="http://schemas.openxmlformats.org/officeDocument/2006/relationships/slideLayout" Target="../slideLayouts/slideLayout962.xml"/><Relationship Id="rId315" Type="http://schemas.openxmlformats.org/officeDocument/2006/relationships/slideLayout" Target="../slideLayouts/slideLayout1169.xml"/><Relationship Id="rId54" Type="http://schemas.openxmlformats.org/officeDocument/2006/relationships/slideLayout" Target="../slideLayouts/slideLayout908.xml"/><Relationship Id="rId96" Type="http://schemas.openxmlformats.org/officeDocument/2006/relationships/slideLayout" Target="../slideLayouts/slideLayout950.xml"/><Relationship Id="rId161" Type="http://schemas.openxmlformats.org/officeDocument/2006/relationships/slideLayout" Target="../slideLayouts/slideLayout1015.xml"/><Relationship Id="rId217" Type="http://schemas.openxmlformats.org/officeDocument/2006/relationships/slideLayout" Target="../slideLayouts/slideLayout1071.xml"/><Relationship Id="rId259" Type="http://schemas.openxmlformats.org/officeDocument/2006/relationships/slideLayout" Target="../slideLayouts/slideLayout1113.xml"/><Relationship Id="rId23" Type="http://schemas.openxmlformats.org/officeDocument/2006/relationships/slideLayout" Target="../slideLayouts/slideLayout877.xml"/><Relationship Id="rId119" Type="http://schemas.openxmlformats.org/officeDocument/2006/relationships/slideLayout" Target="../slideLayouts/slideLayout973.xml"/><Relationship Id="rId270" Type="http://schemas.openxmlformats.org/officeDocument/2006/relationships/slideLayout" Target="../slideLayouts/slideLayout1124.xml"/><Relationship Id="rId326" Type="http://schemas.openxmlformats.org/officeDocument/2006/relationships/slideLayout" Target="../slideLayouts/slideLayout1180.xml"/><Relationship Id="rId65" Type="http://schemas.openxmlformats.org/officeDocument/2006/relationships/slideLayout" Target="../slideLayouts/slideLayout919.xml"/><Relationship Id="rId130" Type="http://schemas.openxmlformats.org/officeDocument/2006/relationships/slideLayout" Target="../slideLayouts/slideLayout984.xml"/><Relationship Id="rId172" Type="http://schemas.openxmlformats.org/officeDocument/2006/relationships/slideLayout" Target="../slideLayouts/slideLayout1026.xml"/><Relationship Id="rId228" Type="http://schemas.openxmlformats.org/officeDocument/2006/relationships/slideLayout" Target="../slideLayouts/slideLayout1082.xml"/><Relationship Id="rId281" Type="http://schemas.openxmlformats.org/officeDocument/2006/relationships/slideLayout" Target="../slideLayouts/slideLayout1135.xml"/><Relationship Id="rId34" Type="http://schemas.openxmlformats.org/officeDocument/2006/relationships/slideLayout" Target="../slideLayouts/slideLayout888.xml"/><Relationship Id="rId76" Type="http://schemas.openxmlformats.org/officeDocument/2006/relationships/slideLayout" Target="../slideLayouts/slideLayout930.xml"/><Relationship Id="rId141" Type="http://schemas.openxmlformats.org/officeDocument/2006/relationships/slideLayout" Target="../slideLayouts/slideLayout995.xml"/><Relationship Id="rId7" Type="http://schemas.openxmlformats.org/officeDocument/2006/relationships/slideLayout" Target="../slideLayouts/slideLayout861.xml"/><Relationship Id="rId183" Type="http://schemas.openxmlformats.org/officeDocument/2006/relationships/slideLayout" Target="../slideLayouts/slideLayout1037.xml"/><Relationship Id="rId239" Type="http://schemas.openxmlformats.org/officeDocument/2006/relationships/slideLayout" Target="../slideLayouts/slideLayout1093.xml"/><Relationship Id="rId250" Type="http://schemas.openxmlformats.org/officeDocument/2006/relationships/slideLayout" Target="../slideLayouts/slideLayout1104.xml"/><Relationship Id="rId271" Type="http://schemas.openxmlformats.org/officeDocument/2006/relationships/slideLayout" Target="../slideLayouts/slideLayout1125.xml"/><Relationship Id="rId292" Type="http://schemas.openxmlformats.org/officeDocument/2006/relationships/slideLayout" Target="../slideLayouts/slideLayout1146.xml"/><Relationship Id="rId306" Type="http://schemas.openxmlformats.org/officeDocument/2006/relationships/slideLayout" Target="../slideLayouts/slideLayout1160.xml"/><Relationship Id="rId24" Type="http://schemas.openxmlformats.org/officeDocument/2006/relationships/slideLayout" Target="../slideLayouts/slideLayout878.xml"/><Relationship Id="rId45" Type="http://schemas.openxmlformats.org/officeDocument/2006/relationships/slideLayout" Target="../slideLayouts/slideLayout899.xml"/><Relationship Id="rId66" Type="http://schemas.openxmlformats.org/officeDocument/2006/relationships/slideLayout" Target="../slideLayouts/slideLayout920.xml"/><Relationship Id="rId87" Type="http://schemas.openxmlformats.org/officeDocument/2006/relationships/slideLayout" Target="../slideLayouts/slideLayout941.xml"/><Relationship Id="rId110" Type="http://schemas.openxmlformats.org/officeDocument/2006/relationships/slideLayout" Target="../slideLayouts/slideLayout964.xml"/><Relationship Id="rId131" Type="http://schemas.openxmlformats.org/officeDocument/2006/relationships/slideLayout" Target="../slideLayouts/slideLayout985.xml"/><Relationship Id="rId327" Type="http://schemas.openxmlformats.org/officeDocument/2006/relationships/slideLayout" Target="../slideLayouts/slideLayout1181.xml"/><Relationship Id="rId152" Type="http://schemas.openxmlformats.org/officeDocument/2006/relationships/slideLayout" Target="../slideLayouts/slideLayout1006.xml"/><Relationship Id="rId173" Type="http://schemas.openxmlformats.org/officeDocument/2006/relationships/slideLayout" Target="../slideLayouts/slideLayout1027.xml"/><Relationship Id="rId194" Type="http://schemas.openxmlformats.org/officeDocument/2006/relationships/slideLayout" Target="../slideLayouts/slideLayout1048.xml"/><Relationship Id="rId208" Type="http://schemas.openxmlformats.org/officeDocument/2006/relationships/slideLayout" Target="../slideLayouts/slideLayout1062.xml"/><Relationship Id="rId229" Type="http://schemas.openxmlformats.org/officeDocument/2006/relationships/slideLayout" Target="../slideLayouts/slideLayout1083.xml"/><Relationship Id="rId240" Type="http://schemas.openxmlformats.org/officeDocument/2006/relationships/slideLayout" Target="../slideLayouts/slideLayout1094.xml"/><Relationship Id="rId261" Type="http://schemas.openxmlformats.org/officeDocument/2006/relationships/slideLayout" Target="../slideLayouts/slideLayout1115.xml"/><Relationship Id="rId14" Type="http://schemas.openxmlformats.org/officeDocument/2006/relationships/slideLayout" Target="../slideLayouts/slideLayout868.xml"/><Relationship Id="rId35" Type="http://schemas.openxmlformats.org/officeDocument/2006/relationships/slideLayout" Target="../slideLayouts/slideLayout889.xml"/><Relationship Id="rId56" Type="http://schemas.openxmlformats.org/officeDocument/2006/relationships/slideLayout" Target="../slideLayouts/slideLayout910.xml"/><Relationship Id="rId77" Type="http://schemas.openxmlformats.org/officeDocument/2006/relationships/slideLayout" Target="../slideLayouts/slideLayout931.xml"/><Relationship Id="rId100" Type="http://schemas.openxmlformats.org/officeDocument/2006/relationships/slideLayout" Target="../slideLayouts/slideLayout954.xml"/><Relationship Id="rId282" Type="http://schemas.openxmlformats.org/officeDocument/2006/relationships/slideLayout" Target="../slideLayouts/slideLayout1136.xml"/><Relationship Id="rId317" Type="http://schemas.openxmlformats.org/officeDocument/2006/relationships/slideLayout" Target="../slideLayouts/slideLayout1171.xml"/><Relationship Id="rId8" Type="http://schemas.openxmlformats.org/officeDocument/2006/relationships/slideLayout" Target="../slideLayouts/slideLayout862.xml"/><Relationship Id="rId98" Type="http://schemas.openxmlformats.org/officeDocument/2006/relationships/slideLayout" Target="../slideLayouts/slideLayout952.xml"/><Relationship Id="rId121" Type="http://schemas.openxmlformats.org/officeDocument/2006/relationships/slideLayout" Target="../slideLayouts/slideLayout975.xml"/><Relationship Id="rId142" Type="http://schemas.openxmlformats.org/officeDocument/2006/relationships/slideLayout" Target="../slideLayouts/slideLayout996.xml"/><Relationship Id="rId163" Type="http://schemas.openxmlformats.org/officeDocument/2006/relationships/slideLayout" Target="../slideLayouts/slideLayout1017.xml"/><Relationship Id="rId184" Type="http://schemas.openxmlformats.org/officeDocument/2006/relationships/slideLayout" Target="../slideLayouts/slideLayout1038.xml"/><Relationship Id="rId219" Type="http://schemas.openxmlformats.org/officeDocument/2006/relationships/slideLayout" Target="../slideLayouts/slideLayout1073.xml"/><Relationship Id="rId230" Type="http://schemas.openxmlformats.org/officeDocument/2006/relationships/slideLayout" Target="../slideLayouts/slideLayout1084.xml"/><Relationship Id="rId251" Type="http://schemas.openxmlformats.org/officeDocument/2006/relationships/slideLayout" Target="../slideLayouts/slideLayout1105.xml"/><Relationship Id="rId25" Type="http://schemas.openxmlformats.org/officeDocument/2006/relationships/slideLayout" Target="../slideLayouts/slideLayout879.xml"/><Relationship Id="rId46" Type="http://schemas.openxmlformats.org/officeDocument/2006/relationships/slideLayout" Target="../slideLayouts/slideLayout900.xml"/><Relationship Id="rId67" Type="http://schemas.openxmlformats.org/officeDocument/2006/relationships/slideLayout" Target="../slideLayouts/slideLayout921.xml"/><Relationship Id="rId272" Type="http://schemas.openxmlformats.org/officeDocument/2006/relationships/slideLayout" Target="../slideLayouts/slideLayout1126.xml"/><Relationship Id="rId293" Type="http://schemas.openxmlformats.org/officeDocument/2006/relationships/slideLayout" Target="../slideLayouts/slideLayout1147.xml"/><Relationship Id="rId307" Type="http://schemas.openxmlformats.org/officeDocument/2006/relationships/slideLayout" Target="../slideLayouts/slideLayout1161.xml"/><Relationship Id="rId328" Type="http://schemas.openxmlformats.org/officeDocument/2006/relationships/slideLayout" Target="../slideLayouts/slideLayout1182.xml"/><Relationship Id="rId88" Type="http://schemas.openxmlformats.org/officeDocument/2006/relationships/slideLayout" Target="../slideLayouts/slideLayout942.xml"/><Relationship Id="rId111" Type="http://schemas.openxmlformats.org/officeDocument/2006/relationships/slideLayout" Target="../slideLayouts/slideLayout965.xml"/><Relationship Id="rId132" Type="http://schemas.openxmlformats.org/officeDocument/2006/relationships/slideLayout" Target="../slideLayouts/slideLayout986.xml"/><Relationship Id="rId153" Type="http://schemas.openxmlformats.org/officeDocument/2006/relationships/slideLayout" Target="../slideLayouts/slideLayout1007.xml"/><Relationship Id="rId174" Type="http://schemas.openxmlformats.org/officeDocument/2006/relationships/slideLayout" Target="../slideLayouts/slideLayout1028.xml"/><Relationship Id="rId195" Type="http://schemas.openxmlformats.org/officeDocument/2006/relationships/slideLayout" Target="../slideLayouts/slideLayout1049.xml"/><Relationship Id="rId209" Type="http://schemas.openxmlformats.org/officeDocument/2006/relationships/slideLayout" Target="../slideLayouts/slideLayout1063.xml"/><Relationship Id="rId220" Type="http://schemas.openxmlformats.org/officeDocument/2006/relationships/slideLayout" Target="../slideLayouts/slideLayout1074.xml"/><Relationship Id="rId241" Type="http://schemas.openxmlformats.org/officeDocument/2006/relationships/slideLayout" Target="../slideLayouts/slideLayout1095.xml"/><Relationship Id="rId15" Type="http://schemas.openxmlformats.org/officeDocument/2006/relationships/slideLayout" Target="../slideLayouts/slideLayout869.xml"/><Relationship Id="rId36" Type="http://schemas.openxmlformats.org/officeDocument/2006/relationships/slideLayout" Target="../slideLayouts/slideLayout890.xml"/><Relationship Id="rId57" Type="http://schemas.openxmlformats.org/officeDocument/2006/relationships/slideLayout" Target="../slideLayouts/slideLayout911.xml"/><Relationship Id="rId262" Type="http://schemas.openxmlformats.org/officeDocument/2006/relationships/slideLayout" Target="../slideLayouts/slideLayout1116.xml"/><Relationship Id="rId283" Type="http://schemas.openxmlformats.org/officeDocument/2006/relationships/slideLayout" Target="../slideLayouts/slideLayout1137.xml"/><Relationship Id="rId318" Type="http://schemas.openxmlformats.org/officeDocument/2006/relationships/slideLayout" Target="../slideLayouts/slideLayout1172.xml"/><Relationship Id="rId78" Type="http://schemas.openxmlformats.org/officeDocument/2006/relationships/slideLayout" Target="../slideLayouts/slideLayout932.xml"/><Relationship Id="rId99" Type="http://schemas.openxmlformats.org/officeDocument/2006/relationships/slideLayout" Target="../slideLayouts/slideLayout953.xml"/><Relationship Id="rId101" Type="http://schemas.openxmlformats.org/officeDocument/2006/relationships/slideLayout" Target="../slideLayouts/slideLayout955.xml"/><Relationship Id="rId122" Type="http://schemas.openxmlformats.org/officeDocument/2006/relationships/slideLayout" Target="../slideLayouts/slideLayout976.xml"/><Relationship Id="rId143" Type="http://schemas.openxmlformats.org/officeDocument/2006/relationships/slideLayout" Target="../slideLayouts/slideLayout997.xml"/><Relationship Id="rId164" Type="http://schemas.openxmlformats.org/officeDocument/2006/relationships/slideLayout" Target="../slideLayouts/slideLayout1018.xml"/><Relationship Id="rId185" Type="http://schemas.openxmlformats.org/officeDocument/2006/relationships/slideLayout" Target="../slideLayouts/slideLayout1039.xml"/><Relationship Id="rId9" Type="http://schemas.openxmlformats.org/officeDocument/2006/relationships/slideLayout" Target="../slideLayouts/slideLayout863.xml"/><Relationship Id="rId210" Type="http://schemas.openxmlformats.org/officeDocument/2006/relationships/slideLayout" Target="../slideLayouts/slideLayout1064.xml"/><Relationship Id="rId26" Type="http://schemas.openxmlformats.org/officeDocument/2006/relationships/slideLayout" Target="../slideLayouts/slideLayout880.xml"/><Relationship Id="rId231" Type="http://schemas.openxmlformats.org/officeDocument/2006/relationships/slideLayout" Target="../slideLayouts/slideLayout1085.xml"/><Relationship Id="rId252" Type="http://schemas.openxmlformats.org/officeDocument/2006/relationships/slideLayout" Target="../slideLayouts/slideLayout1106.xml"/><Relationship Id="rId273" Type="http://schemas.openxmlformats.org/officeDocument/2006/relationships/slideLayout" Target="../slideLayouts/slideLayout1127.xml"/><Relationship Id="rId294" Type="http://schemas.openxmlformats.org/officeDocument/2006/relationships/slideLayout" Target="../slideLayouts/slideLayout1148.xml"/><Relationship Id="rId308" Type="http://schemas.openxmlformats.org/officeDocument/2006/relationships/slideLayout" Target="../slideLayouts/slideLayout1162.xml"/><Relationship Id="rId329" Type="http://schemas.openxmlformats.org/officeDocument/2006/relationships/slideLayout" Target="../slideLayouts/slideLayout1183.xml"/><Relationship Id="rId47" Type="http://schemas.openxmlformats.org/officeDocument/2006/relationships/slideLayout" Target="../slideLayouts/slideLayout901.xml"/><Relationship Id="rId68" Type="http://schemas.openxmlformats.org/officeDocument/2006/relationships/slideLayout" Target="../slideLayouts/slideLayout922.xml"/><Relationship Id="rId89" Type="http://schemas.openxmlformats.org/officeDocument/2006/relationships/slideLayout" Target="../slideLayouts/slideLayout943.xml"/><Relationship Id="rId112" Type="http://schemas.openxmlformats.org/officeDocument/2006/relationships/slideLayout" Target="../slideLayouts/slideLayout966.xml"/><Relationship Id="rId133" Type="http://schemas.openxmlformats.org/officeDocument/2006/relationships/slideLayout" Target="../slideLayouts/slideLayout987.xml"/><Relationship Id="rId154" Type="http://schemas.openxmlformats.org/officeDocument/2006/relationships/slideLayout" Target="../slideLayouts/slideLayout1008.xml"/><Relationship Id="rId175" Type="http://schemas.openxmlformats.org/officeDocument/2006/relationships/slideLayout" Target="../slideLayouts/slideLayout1029.xml"/><Relationship Id="rId196" Type="http://schemas.openxmlformats.org/officeDocument/2006/relationships/slideLayout" Target="../slideLayouts/slideLayout1050.xml"/><Relationship Id="rId200" Type="http://schemas.openxmlformats.org/officeDocument/2006/relationships/slideLayout" Target="../slideLayouts/slideLayout1054.xml"/><Relationship Id="rId16" Type="http://schemas.openxmlformats.org/officeDocument/2006/relationships/slideLayout" Target="../slideLayouts/slideLayout870.xml"/><Relationship Id="rId221" Type="http://schemas.openxmlformats.org/officeDocument/2006/relationships/slideLayout" Target="../slideLayouts/slideLayout1075.xml"/><Relationship Id="rId242" Type="http://schemas.openxmlformats.org/officeDocument/2006/relationships/slideLayout" Target="../slideLayouts/slideLayout1096.xml"/><Relationship Id="rId263" Type="http://schemas.openxmlformats.org/officeDocument/2006/relationships/slideLayout" Target="../slideLayouts/slideLayout1117.xml"/><Relationship Id="rId284" Type="http://schemas.openxmlformats.org/officeDocument/2006/relationships/slideLayout" Target="../slideLayouts/slideLayout1138.xml"/><Relationship Id="rId319" Type="http://schemas.openxmlformats.org/officeDocument/2006/relationships/slideLayout" Target="../slideLayouts/slideLayout1173.xml"/><Relationship Id="rId37" Type="http://schemas.openxmlformats.org/officeDocument/2006/relationships/slideLayout" Target="../slideLayouts/slideLayout891.xml"/><Relationship Id="rId58" Type="http://schemas.openxmlformats.org/officeDocument/2006/relationships/slideLayout" Target="../slideLayouts/slideLayout912.xml"/><Relationship Id="rId79" Type="http://schemas.openxmlformats.org/officeDocument/2006/relationships/slideLayout" Target="../slideLayouts/slideLayout933.xml"/><Relationship Id="rId102" Type="http://schemas.openxmlformats.org/officeDocument/2006/relationships/slideLayout" Target="../slideLayouts/slideLayout956.xml"/><Relationship Id="rId123" Type="http://schemas.openxmlformats.org/officeDocument/2006/relationships/slideLayout" Target="../slideLayouts/slideLayout977.xml"/><Relationship Id="rId144" Type="http://schemas.openxmlformats.org/officeDocument/2006/relationships/slideLayout" Target="../slideLayouts/slideLayout998.xml"/><Relationship Id="rId330" Type="http://schemas.openxmlformats.org/officeDocument/2006/relationships/slideLayout" Target="../slideLayouts/slideLayout1184.xml"/><Relationship Id="rId90" Type="http://schemas.openxmlformats.org/officeDocument/2006/relationships/slideLayout" Target="../slideLayouts/slideLayout944.xml"/><Relationship Id="rId165" Type="http://schemas.openxmlformats.org/officeDocument/2006/relationships/slideLayout" Target="../slideLayouts/slideLayout1019.xml"/><Relationship Id="rId186" Type="http://schemas.openxmlformats.org/officeDocument/2006/relationships/slideLayout" Target="../slideLayouts/slideLayout1040.xml"/><Relationship Id="rId211" Type="http://schemas.openxmlformats.org/officeDocument/2006/relationships/slideLayout" Target="../slideLayouts/slideLayout1065.xml"/><Relationship Id="rId232" Type="http://schemas.openxmlformats.org/officeDocument/2006/relationships/slideLayout" Target="../slideLayouts/slideLayout1086.xml"/><Relationship Id="rId253" Type="http://schemas.openxmlformats.org/officeDocument/2006/relationships/slideLayout" Target="../slideLayouts/slideLayout1107.xml"/><Relationship Id="rId274" Type="http://schemas.openxmlformats.org/officeDocument/2006/relationships/slideLayout" Target="../slideLayouts/slideLayout1128.xml"/><Relationship Id="rId295" Type="http://schemas.openxmlformats.org/officeDocument/2006/relationships/slideLayout" Target="../slideLayouts/slideLayout1149.xml"/><Relationship Id="rId309" Type="http://schemas.openxmlformats.org/officeDocument/2006/relationships/slideLayout" Target="../slideLayouts/slideLayout1163.xml"/><Relationship Id="rId27" Type="http://schemas.openxmlformats.org/officeDocument/2006/relationships/slideLayout" Target="../slideLayouts/slideLayout881.xml"/><Relationship Id="rId48" Type="http://schemas.openxmlformats.org/officeDocument/2006/relationships/slideLayout" Target="../slideLayouts/slideLayout902.xml"/><Relationship Id="rId69" Type="http://schemas.openxmlformats.org/officeDocument/2006/relationships/slideLayout" Target="../slideLayouts/slideLayout923.xml"/><Relationship Id="rId113" Type="http://schemas.openxmlformats.org/officeDocument/2006/relationships/slideLayout" Target="../slideLayouts/slideLayout967.xml"/><Relationship Id="rId134" Type="http://schemas.openxmlformats.org/officeDocument/2006/relationships/slideLayout" Target="../slideLayouts/slideLayout988.xml"/><Relationship Id="rId320" Type="http://schemas.openxmlformats.org/officeDocument/2006/relationships/slideLayout" Target="../slideLayouts/slideLayout1174.xml"/><Relationship Id="rId80" Type="http://schemas.openxmlformats.org/officeDocument/2006/relationships/slideLayout" Target="../slideLayouts/slideLayout934.xml"/><Relationship Id="rId155" Type="http://schemas.openxmlformats.org/officeDocument/2006/relationships/slideLayout" Target="../slideLayouts/slideLayout1009.xml"/><Relationship Id="rId176" Type="http://schemas.openxmlformats.org/officeDocument/2006/relationships/slideLayout" Target="../slideLayouts/slideLayout1030.xml"/><Relationship Id="rId197" Type="http://schemas.openxmlformats.org/officeDocument/2006/relationships/slideLayout" Target="../slideLayouts/slideLayout1051.xml"/><Relationship Id="rId201" Type="http://schemas.openxmlformats.org/officeDocument/2006/relationships/slideLayout" Target="../slideLayouts/slideLayout1055.xml"/><Relationship Id="rId222" Type="http://schemas.openxmlformats.org/officeDocument/2006/relationships/slideLayout" Target="../slideLayouts/slideLayout1076.xml"/><Relationship Id="rId243" Type="http://schemas.openxmlformats.org/officeDocument/2006/relationships/slideLayout" Target="../slideLayouts/slideLayout1097.xml"/><Relationship Id="rId264" Type="http://schemas.openxmlformats.org/officeDocument/2006/relationships/slideLayout" Target="../slideLayouts/slideLayout1118.xml"/><Relationship Id="rId285" Type="http://schemas.openxmlformats.org/officeDocument/2006/relationships/slideLayout" Target="../slideLayouts/slideLayout1139.xml"/><Relationship Id="rId17" Type="http://schemas.openxmlformats.org/officeDocument/2006/relationships/slideLayout" Target="../slideLayouts/slideLayout871.xml"/><Relationship Id="rId38" Type="http://schemas.openxmlformats.org/officeDocument/2006/relationships/slideLayout" Target="../slideLayouts/slideLayout892.xml"/><Relationship Id="rId59" Type="http://schemas.openxmlformats.org/officeDocument/2006/relationships/slideLayout" Target="../slideLayouts/slideLayout913.xml"/><Relationship Id="rId103" Type="http://schemas.openxmlformats.org/officeDocument/2006/relationships/slideLayout" Target="../slideLayouts/slideLayout957.xml"/><Relationship Id="rId124" Type="http://schemas.openxmlformats.org/officeDocument/2006/relationships/slideLayout" Target="../slideLayouts/slideLayout978.xml"/><Relationship Id="rId310" Type="http://schemas.openxmlformats.org/officeDocument/2006/relationships/slideLayout" Target="../slideLayouts/slideLayout1164.xml"/><Relationship Id="rId70" Type="http://schemas.openxmlformats.org/officeDocument/2006/relationships/slideLayout" Target="../slideLayouts/slideLayout924.xml"/><Relationship Id="rId91" Type="http://schemas.openxmlformats.org/officeDocument/2006/relationships/slideLayout" Target="../slideLayouts/slideLayout945.xml"/><Relationship Id="rId145" Type="http://schemas.openxmlformats.org/officeDocument/2006/relationships/slideLayout" Target="../slideLayouts/slideLayout999.xml"/><Relationship Id="rId166" Type="http://schemas.openxmlformats.org/officeDocument/2006/relationships/slideLayout" Target="../slideLayouts/slideLayout1020.xml"/><Relationship Id="rId187" Type="http://schemas.openxmlformats.org/officeDocument/2006/relationships/slideLayout" Target="../slideLayouts/slideLayout1041.xml"/><Relationship Id="rId331" Type="http://schemas.openxmlformats.org/officeDocument/2006/relationships/theme" Target="../theme/theme20.xml"/><Relationship Id="rId1" Type="http://schemas.openxmlformats.org/officeDocument/2006/relationships/slideLayout" Target="../slideLayouts/slideLayout855.xml"/><Relationship Id="rId212" Type="http://schemas.openxmlformats.org/officeDocument/2006/relationships/slideLayout" Target="../slideLayouts/slideLayout1066.xml"/><Relationship Id="rId233" Type="http://schemas.openxmlformats.org/officeDocument/2006/relationships/slideLayout" Target="../slideLayouts/slideLayout1087.xml"/><Relationship Id="rId254" Type="http://schemas.openxmlformats.org/officeDocument/2006/relationships/slideLayout" Target="../slideLayouts/slideLayout1108.xml"/><Relationship Id="rId28" Type="http://schemas.openxmlformats.org/officeDocument/2006/relationships/slideLayout" Target="../slideLayouts/slideLayout882.xml"/><Relationship Id="rId49" Type="http://schemas.openxmlformats.org/officeDocument/2006/relationships/slideLayout" Target="../slideLayouts/slideLayout903.xml"/><Relationship Id="rId114" Type="http://schemas.openxmlformats.org/officeDocument/2006/relationships/slideLayout" Target="../slideLayouts/slideLayout968.xml"/><Relationship Id="rId275" Type="http://schemas.openxmlformats.org/officeDocument/2006/relationships/slideLayout" Target="../slideLayouts/slideLayout1129.xml"/><Relationship Id="rId296" Type="http://schemas.openxmlformats.org/officeDocument/2006/relationships/slideLayout" Target="../slideLayouts/slideLayout1150.xml"/><Relationship Id="rId300" Type="http://schemas.openxmlformats.org/officeDocument/2006/relationships/slideLayout" Target="../slideLayouts/slideLayout1154.xml"/><Relationship Id="rId60" Type="http://schemas.openxmlformats.org/officeDocument/2006/relationships/slideLayout" Target="../slideLayouts/slideLayout914.xml"/><Relationship Id="rId81" Type="http://schemas.openxmlformats.org/officeDocument/2006/relationships/slideLayout" Target="../slideLayouts/slideLayout935.xml"/><Relationship Id="rId135" Type="http://schemas.openxmlformats.org/officeDocument/2006/relationships/slideLayout" Target="../slideLayouts/slideLayout989.xml"/><Relationship Id="rId156" Type="http://schemas.openxmlformats.org/officeDocument/2006/relationships/slideLayout" Target="../slideLayouts/slideLayout1010.xml"/><Relationship Id="rId177" Type="http://schemas.openxmlformats.org/officeDocument/2006/relationships/slideLayout" Target="../slideLayouts/slideLayout1031.xml"/><Relationship Id="rId198" Type="http://schemas.openxmlformats.org/officeDocument/2006/relationships/slideLayout" Target="../slideLayouts/slideLayout1052.xml"/><Relationship Id="rId321" Type="http://schemas.openxmlformats.org/officeDocument/2006/relationships/slideLayout" Target="../slideLayouts/slideLayout1175.xml"/><Relationship Id="rId202" Type="http://schemas.openxmlformats.org/officeDocument/2006/relationships/slideLayout" Target="../slideLayouts/slideLayout1056.xml"/><Relationship Id="rId223" Type="http://schemas.openxmlformats.org/officeDocument/2006/relationships/slideLayout" Target="../slideLayouts/slideLayout1077.xml"/><Relationship Id="rId244" Type="http://schemas.openxmlformats.org/officeDocument/2006/relationships/slideLayout" Target="../slideLayouts/slideLayout1098.xml"/><Relationship Id="rId18" Type="http://schemas.openxmlformats.org/officeDocument/2006/relationships/slideLayout" Target="../slideLayouts/slideLayout872.xml"/><Relationship Id="rId39" Type="http://schemas.openxmlformats.org/officeDocument/2006/relationships/slideLayout" Target="../slideLayouts/slideLayout893.xml"/><Relationship Id="rId265" Type="http://schemas.openxmlformats.org/officeDocument/2006/relationships/slideLayout" Target="../slideLayouts/slideLayout1119.xml"/><Relationship Id="rId286" Type="http://schemas.openxmlformats.org/officeDocument/2006/relationships/slideLayout" Target="../slideLayouts/slideLayout1140.xml"/><Relationship Id="rId50" Type="http://schemas.openxmlformats.org/officeDocument/2006/relationships/slideLayout" Target="../slideLayouts/slideLayout904.xml"/><Relationship Id="rId104" Type="http://schemas.openxmlformats.org/officeDocument/2006/relationships/slideLayout" Target="../slideLayouts/slideLayout958.xml"/><Relationship Id="rId125" Type="http://schemas.openxmlformats.org/officeDocument/2006/relationships/slideLayout" Target="../slideLayouts/slideLayout979.xml"/><Relationship Id="rId146" Type="http://schemas.openxmlformats.org/officeDocument/2006/relationships/slideLayout" Target="../slideLayouts/slideLayout1000.xml"/><Relationship Id="rId167" Type="http://schemas.openxmlformats.org/officeDocument/2006/relationships/slideLayout" Target="../slideLayouts/slideLayout1021.xml"/><Relationship Id="rId188" Type="http://schemas.openxmlformats.org/officeDocument/2006/relationships/slideLayout" Target="../slideLayouts/slideLayout1042.xml"/><Relationship Id="rId311" Type="http://schemas.openxmlformats.org/officeDocument/2006/relationships/slideLayout" Target="../slideLayouts/slideLayout1165.xml"/><Relationship Id="rId332" Type="http://schemas.openxmlformats.org/officeDocument/2006/relationships/image" Target="../media/image1.png"/><Relationship Id="rId71" Type="http://schemas.openxmlformats.org/officeDocument/2006/relationships/slideLayout" Target="../slideLayouts/slideLayout925.xml"/><Relationship Id="rId92" Type="http://schemas.openxmlformats.org/officeDocument/2006/relationships/slideLayout" Target="../slideLayouts/slideLayout946.xml"/><Relationship Id="rId213" Type="http://schemas.openxmlformats.org/officeDocument/2006/relationships/slideLayout" Target="../slideLayouts/slideLayout1067.xml"/><Relationship Id="rId234" Type="http://schemas.openxmlformats.org/officeDocument/2006/relationships/slideLayout" Target="../slideLayouts/slideLayout1088.xml"/><Relationship Id="rId2" Type="http://schemas.openxmlformats.org/officeDocument/2006/relationships/slideLayout" Target="../slideLayouts/slideLayout856.xml"/><Relationship Id="rId29" Type="http://schemas.openxmlformats.org/officeDocument/2006/relationships/slideLayout" Target="../slideLayouts/slideLayout883.xml"/><Relationship Id="rId255" Type="http://schemas.openxmlformats.org/officeDocument/2006/relationships/slideLayout" Target="../slideLayouts/slideLayout1109.xml"/><Relationship Id="rId276" Type="http://schemas.openxmlformats.org/officeDocument/2006/relationships/slideLayout" Target="../slideLayouts/slideLayout1130.xml"/><Relationship Id="rId297" Type="http://schemas.openxmlformats.org/officeDocument/2006/relationships/slideLayout" Target="../slideLayouts/slideLayout1151.xml"/><Relationship Id="rId40" Type="http://schemas.openxmlformats.org/officeDocument/2006/relationships/slideLayout" Target="../slideLayouts/slideLayout894.xml"/><Relationship Id="rId115" Type="http://schemas.openxmlformats.org/officeDocument/2006/relationships/slideLayout" Target="../slideLayouts/slideLayout969.xml"/><Relationship Id="rId136" Type="http://schemas.openxmlformats.org/officeDocument/2006/relationships/slideLayout" Target="../slideLayouts/slideLayout990.xml"/><Relationship Id="rId157" Type="http://schemas.openxmlformats.org/officeDocument/2006/relationships/slideLayout" Target="../slideLayouts/slideLayout1011.xml"/><Relationship Id="rId178" Type="http://schemas.openxmlformats.org/officeDocument/2006/relationships/slideLayout" Target="../slideLayouts/slideLayout1032.xml"/><Relationship Id="rId301" Type="http://schemas.openxmlformats.org/officeDocument/2006/relationships/slideLayout" Target="../slideLayouts/slideLayout1155.xml"/><Relationship Id="rId322" Type="http://schemas.openxmlformats.org/officeDocument/2006/relationships/slideLayout" Target="../slideLayouts/slideLayout1176.xml"/><Relationship Id="rId61" Type="http://schemas.openxmlformats.org/officeDocument/2006/relationships/slideLayout" Target="../slideLayouts/slideLayout915.xml"/><Relationship Id="rId82" Type="http://schemas.openxmlformats.org/officeDocument/2006/relationships/slideLayout" Target="../slideLayouts/slideLayout936.xml"/><Relationship Id="rId199" Type="http://schemas.openxmlformats.org/officeDocument/2006/relationships/slideLayout" Target="../slideLayouts/slideLayout1053.xml"/><Relationship Id="rId203" Type="http://schemas.openxmlformats.org/officeDocument/2006/relationships/slideLayout" Target="../slideLayouts/slideLayout1057.xml"/><Relationship Id="rId19" Type="http://schemas.openxmlformats.org/officeDocument/2006/relationships/slideLayout" Target="../slideLayouts/slideLayout873.xml"/><Relationship Id="rId224" Type="http://schemas.openxmlformats.org/officeDocument/2006/relationships/slideLayout" Target="../slideLayouts/slideLayout1078.xml"/><Relationship Id="rId245" Type="http://schemas.openxmlformats.org/officeDocument/2006/relationships/slideLayout" Target="../slideLayouts/slideLayout1099.xml"/><Relationship Id="rId266" Type="http://schemas.openxmlformats.org/officeDocument/2006/relationships/slideLayout" Target="../slideLayouts/slideLayout1120.xml"/><Relationship Id="rId287" Type="http://schemas.openxmlformats.org/officeDocument/2006/relationships/slideLayout" Target="../slideLayouts/slideLayout1141.xml"/><Relationship Id="rId30" Type="http://schemas.openxmlformats.org/officeDocument/2006/relationships/slideLayout" Target="../slideLayouts/slideLayout884.xml"/><Relationship Id="rId105" Type="http://schemas.openxmlformats.org/officeDocument/2006/relationships/slideLayout" Target="../slideLayouts/slideLayout959.xml"/><Relationship Id="rId126" Type="http://schemas.openxmlformats.org/officeDocument/2006/relationships/slideLayout" Target="../slideLayouts/slideLayout980.xml"/><Relationship Id="rId147" Type="http://schemas.openxmlformats.org/officeDocument/2006/relationships/slideLayout" Target="../slideLayouts/slideLayout1001.xml"/><Relationship Id="rId168" Type="http://schemas.openxmlformats.org/officeDocument/2006/relationships/slideLayout" Target="../slideLayouts/slideLayout1022.xml"/><Relationship Id="rId312" Type="http://schemas.openxmlformats.org/officeDocument/2006/relationships/slideLayout" Target="../slideLayouts/slideLayout1166.xml"/><Relationship Id="rId51" Type="http://schemas.openxmlformats.org/officeDocument/2006/relationships/slideLayout" Target="../slideLayouts/slideLayout905.xml"/><Relationship Id="rId72" Type="http://schemas.openxmlformats.org/officeDocument/2006/relationships/slideLayout" Target="../slideLayouts/slideLayout926.xml"/><Relationship Id="rId93" Type="http://schemas.openxmlformats.org/officeDocument/2006/relationships/slideLayout" Target="../slideLayouts/slideLayout947.xml"/><Relationship Id="rId189" Type="http://schemas.openxmlformats.org/officeDocument/2006/relationships/slideLayout" Target="../slideLayouts/slideLayout1043.xml"/><Relationship Id="rId3" Type="http://schemas.openxmlformats.org/officeDocument/2006/relationships/slideLayout" Target="../slideLayouts/slideLayout857.xml"/><Relationship Id="rId214" Type="http://schemas.openxmlformats.org/officeDocument/2006/relationships/slideLayout" Target="../slideLayouts/slideLayout1068.xml"/><Relationship Id="rId235" Type="http://schemas.openxmlformats.org/officeDocument/2006/relationships/slideLayout" Target="../slideLayouts/slideLayout1089.xml"/><Relationship Id="rId256" Type="http://schemas.openxmlformats.org/officeDocument/2006/relationships/slideLayout" Target="../slideLayouts/slideLayout1110.xml"/><Relationship Id="rId277" Type="http://schemas.openxmlformats.org/officeDocument/2006/relationships/slideLayout" Target="../slideLayouts/slideLayout1131.xml"/><Relationship Id="rId298" Type="http://schemas.openxmlformats.org/officeDocument/2006/relationships/slideLayout" Target="../slideLayouts/slideLayout1152.xml"/><Relationship Id="rId116" Type="http://schemas.openxmlformats.org/officeDocument/2006/relationships/slideLayout" Target="../slideLayouts/slideLayout970.xml"/><Relationship Id="rId137" Type="http://schemas.openxmlformats.org/officeDocument/2006/relationships/slideLayout" Target="../slideLayouts/slideLayout991.xml"/><Relationship Id="rId158" Type="http://schemas.openxmlformats.org/officeDocument/2006/relationships/slideLayout" Target="../slideLayouts/slideLayout1012.xml"/><Relationship Id="rId302" Type="http://schemas.openxmlformats.org/officeDocument/2006/relationships/slideLayout" Target="../slideLayouts/slideLayout1156.xml"/><Relationship Id="rId323" Type="http://schemas.openxmlformats.org/officeDocument/2006/relationships/slideLayout" Target="../slideLayouts/slideLayout1177.xml"/><Relationship Id="rId20" Type="http://schemas.openxmlformats.org/officeDocument/2006/relationships/slideLayout" Target="../slideLayouts/slideLayout874.xml"/><Relationship Id="rId41" Type="http://schemas.openxmlformats.org/officeDocument/2006/relationships/slideLayout" Target="../slideLayouts/slideLayout895.xml"/><Relationship Id="rId62" Type="http://schemas.openxmlformats.org/officeDocument/2006/relationships/slideLayout" Target="../slideLayouts/slideLayout916.xml"/><Relationship Id="rId83" Type="http://schemas.openxmlformats.org/officeDocument/2006/relationships/slideLayout" Target="../slideLayouts/slideLayout937.xml"/><Relationship Id="rId179" Type="http://schemas.openxmlformats.org/officeDocument/2006/relationships/slideLayout" Target="../slideLayouts/slideLayout1033.xml"/><Relationship Id="rId190" Type="http://schemas.openxmlformats.org/officeDocument/2006/relationships/slideLayout" Target="../slideLayouts/slideLayout1044.xml"/><Relationship Id="rId204" Type="http://schemas.openxmlformats.org/officeDocument/2006/relationships/slideLayout" Target="../slideLayouts/slideLayout1058.xml"/><Relationship Id="rId225" Type="http://schemas.openxmlformats.org/officeDocument/2006/relationships/slideLayout" Target="../slideLayouts/slideLayout1079.xml"/><Relationship Id="rId246" Type="http://schemas.openxmlformats.org/officeDocument/2006/relationships/slideLayout" Target="../slideLayouts/slideLayout1100.xml"/><Relationship Id="rId267" Type="http://schemas.openxmlformats.org/officeDocument/2006/relationships/slideLayout" Target="../slideLayouts/slideLayout1121.xml"/><Relationship Id="rId288" Type="http://schemas.openxmlformats.org/officeDocument/2006/relationships/slideLayout" Target="../slideLayouts/slideLayout1142.xml"/><Relationship Id="rId106" Type="http://schemas.openxmlformats.org/officeDocument/2006/relationships/slideLayout" Target="../slideLayouts/slideLayout960.xml"/><Relationship Id="rId127" Type="http://schemas.openxmlformats.org/officeDocument/2006/relationships/slideLayout" Target="../slideLayouts/slideLayout981.xml"/><Relationship Id="rId313" Type="http://schemas.openxmlformats.org/officeDocument/2006/relationships/slideLayout" Target="../slideLayouts/slideLayout1167.xml"/><Relationship Id="rId10" Type="http://schemas.openxmlformats.org/officeDocument/2006/relationships/slideLayout" Target="../slideLayouts/slideLayout864.xml"/><Relationship Id="rId31" Type="http://schemas.openxmlformats.org/officeDocument/2006/relationships/slideLayout" Target="../slideLayouts/slideLayout885.xml"/><Relationship Id="rId52" Type="http://schemas.openxmlformats.org/officeDocument/2006/relationships/slideLayout" Target="../slideLayouts/slideLayout906.xml"/><Relationship Id="rId73" Type="http://schemas.openxmlformats.org/officeDocument/2006/relationships/slideLayout" Target="../slideLayouts/slideLayout927.xml"/><Relationship Id="rId94" Type="http://schemas.openxmlformats.org/officeDocument/2006/relationships/slideLayout" Target="../slideLayouts/slideLayout948.xml"/><Relationship Id="rId148" Type="http://schemas.openxmlformats.org/officeDocument/2006/relationships/slideLayout" Target="../slideLayouts/slideLayout1002.xml"/><Relationship Id="rId169" Type="http://schemas.openxmlformats.org/officeDocument/2006/relationships/slideLayout" Target="../slideLayouts/slideLayout1023.xml"/><Relationship Id="rId4" Type="http://schemas.openxmlformats.org/officeDocument/2006/relationships/slideLayout" Target="../slideLayouts/slideLayout858.xml"/><Relationship Id="rId180" Type="http://schemas.openxmlformats.org/officeDocument/2006/relationships/slideLayout" Target="../slideLayouts/slideLayout1034.xml"/><Relationship Id="rId215" Type="http://schemas.openxmlformats.org/officeDocument/2006/relationships/slideLayout" Target="../slideLayouts/slideLayout1069.xml"/><Relationship Id="rId236" Type="http://schemas.openxmlformats.org/officeDocument/2006/relationships/slideLayout" Target="../slideLayouts/slideLayout1090.xml"/><Relationship Id="rId257" Type="http://schemas.openxmlformats.org/officeDocument/2006/relationships/slideLayout" Target="../slideLayouts/slideLayout1111.xml"/><Relationship Id="rId278" Type="http://schemas.openxmlformats.org/officeDocument/2006/relationships/slideLayout" Target="../slideLayouts/slideLayout1132.xml"/><Relationship Id="rId303" Type="http://schemas.openxmlformats.org/officeDocument/2006/relationships/slideLayout" Target="../slideLayouts/slideLayout1157.xml"/><Relationship Id="rId42" Type="http://schemas.openxmlformats.org/officeDocument/2006/relationships/slideLayout" Target="../slideLayouts/slideLayout896.xml"/><Relationship Id="rId84" Type="http://schemas.openxmlformats.org/officeDocument/2006/relationships/slideLayout" Target="../slideLayouts/slideLayout938.xml"/><Relationship Id="rId138" Type="http://schemas.openxmlformats.org/officeDocument/2006/relationships/slideLayout" Target="../slideLayouts/slideLayout992.xml"/><Relationship Id="rId191" Type="http://schemas.openxmlformats.org/officeDocument/2006/relationships/slideLayout" Target="../slideLayouts/slideLayout1045.xml"/><Relationship Id="rId205" Type="http://schemas.openxmlformats.org/officeDocument/2006/relationships/slideLayout" Target="../slideLayouts/slideLayout1059.xml"/><Relationship Id="rId247" Type="http://schemas.openxmlformats.org/officeDocument/2006/relationships/slideLayout" Target="../slideLayouts/slideLayout1101.xml"/><Relationship Id="rId107" Type="http://schemas.openxmlformats.org/officeDocument/2006/relationships/slideLayout" Target="../slideLayouts/slideLayout961.xml"/><Relationship Id="rId289" Type="http://schemas.openxmlformats.org/officeDocument/2006/relationships/slideLayout" Target="../slideLayouts/slideLayout1143.xml"/><Relationship Id="rId11" Type="http://schemas.openxmlformats.org/officeDocument/2006/relationships/slideLayout" Target="../slideLayouts/slideLayout865.xml"/><Relationship Id="rId53" Type="http://schemas.openxmlformats.org/officeDocument/2006/relationships/slideLayout" Target="../slideLayouts/slideLayout907.xml"/><Relationship Id="rId149" Type="http://schemas.openxmlformats.org/officeDocument/2006/relationships/slideLayout" Target="../slideLayouts/slideLayout1003.xml"/><Relationship Id="rId314" Type="http://schemas.openxmlformats.org/officeDocument/2006/relationships/slideLayout" Target="../slideLayouts/slideLayout1168.xml"/><Relationship Id="rId95" Type="http://schemas.openxmlformats.org/officeDocument/2006/relationships/slideLayout" Target="../slideLayouts/slideLayout949.xml"/><Relationship Id="rId160" Type="http://schemas.openxmlformats.org/officeDocument/2006/relationships/slideLayout" Target="../slideLayouts/slideLayout1014.xml"/><Relationship Id="rId216" Type="http://schemas.openxmlformats.org/officeDocument/2006/relationships/slideLayout" Target="../slideLayouts/slideLayout1070.xml"/><Relationship Id="rId258" Type="http://schemas.openxmlformats.org/officeDocument/2006/relationships/slideLayout" Target="../slideLayouts/slideLayout1112.xml"/><Relationship Id="rId22" Type="http://schemas.openxmlformats.org/officeDocument/2006/relationships/slideLayout" Target="../slideLayouts/slideLayout876.xml"/><Relationship Id="rId64" Type="http://schemas.openxmlformats.org/officeDocument/2006/relationships/slideLayout" Target="../slideLayouts/slideLayout918.xml"/><Relationship Id="rId118" Type="http://schemas.openxmlformats.org/officeDocument/2006/relationships/slideLayout" Target="../slideLayouts/slideLayout972.xml"/><Relationship Id="rId325" Type="http://schemas.openxmlformats.org/officeDocument/2006/relationships/slideLayout" Target="../slideLayouts/slideLayout1179.xml"/><Relationship Id="rId171" Type="http://schemas.openxmlformats.org/officeDocument/2006/relationships/slideLayout" Target="../slideLayouts/slideLayout1025.xml"/><Relationship Id="rId227" Type="http://schemas.openxmlformats.org/officeDocument/2006/relationships/slideLayout" Target="../slideLayouts/slideLayout1081.xml"/><Relationship Id="rId269" Type="http://schemas.openxmlformats.org/officeDocument/2006/relationships/slideLayout" Target="../slideLayouts/slideLayout1123.xml"/><Relationship Id="rId33" Type="http://schemas.openxmlformats.org/officeDocument/2006/relationships/slideLayout" Target="../slideLayouts/slideLayout887.xml"/><Relationship Id="rId129" Type="http://schemas.openxmlformats.org/officeDocument/2006/relationships/slideLayout" Target="../slideLayouts/slideLayout983.xml"/><Relationship Id="rId280" Type="http://schemas.openxmlformats.org/officeDocument/2006/relationships/slideLayout" Target="../slideLayouts/slideLayout1134.xml"/><Relationship Id="rId75" Type="http://schemas.openxmlformats.org/officeDocument/2006/relationships/slideLayout" Target="../slideLayouts/slideLayout929.xml"/><Relationship Id="rId140" Type="http://schemas.openxmlformats.org/officeDocument/2006/relationships/slideLayout" Target="../slideLayouts/slideLayout994.xml"/><Relationship Id="rId182" Type="http://schemas.openxmlformats.org/officeDocument/2006/relationships/slideLayout" Target="../slideLayouts/slideLayout1036.xml"/><Relationship Id="rId6" Type="http://schemas.openxmlformats.org/officeDocument/2006/relationships/slideLayout" Target="../slideLayouts/slideLayout860.xml"/><Relationship Id="rId238" Type="http://schemas.openxmlformats.org/officeDocument/2006/relationships/slideLayout" Target="../slideLayouts/slideLayout1092.xml"/><Relationship Id="rId291" Type="http://schemas.openxmlformats.org/officeDocument/2006/relationships/slideLayout" Target="../slideLayouts/slideLayout1145.xml"/><Relationship Id="rId305" Type="http://schemas.openxmlformats.org/officeDocument/2006/relationships/slideLayout" Target="../slideLayouts/slideLayout1159.xml"/><Relationship Id="rId44" Type="http://schemas.openxmlformats.org/officeDocument/2006/relationships/slideLayout" Target="../slideLayouts/slideLayout898.xml"/><Relationship Id="rId86" Type="http://schemas.openxmlformats.org/officeDocument/2006/relationships/slideLayout" Target="../slideLayouts/slideLayout940.xml"/><Relationship Id="rId151" Type="http://schemas.openxmlformats.org/officeDocument/2006/relationships/slideLayout" Target="../slideLayouts/slideLayout1005.xml"/><Relationship Id="rId193" Type="http://schemas.openxmlformats.org/officeDocument/2006/relationships/slideLayout" Target="../slideLayouts/slideLayout1047.xml"/><Relationship Id="rId207" Type="http://schemas.openxmlformats.org/officeDocument/2006/relationships/slideLayout" Target="../slideLayouts/slideLayout1061.xml"/><Relationship Id="rId249" Type="http://schemas.openxmlformats.org/officeDocument/2006/relationships/slideLayout" Target="../slideLayouts/slideLayout1103.xml"/><Relationship Id="rId13" Type="http://schemas.openxmlformats.org/officeDocument/2006/relationships/slideLayout" Target="../slideLayouts/slideLayout867.xml"/><Relationship Id="rId109" Type="http://schemas.openxmlformats.org/officeDocument/2006/relationships/slideLayout" Target="../slideLayouts/slideLayout963.xml"/><Relationship Id="rId260" Type="http://schemas.openxmlformats.org/officeDocument/2006/relationships/slideLayout" Target="../slideLayouts/slideLayout1114.xml"/><Relationship Id="rId316" Type="http://schemas.openxmlformats.org/officeDocument/2006/relationships/slideLayout" Target="../slideLayouts/slideLayout1170.xml"/><Relationship Id="rId55" Type="http://schemas.openxmlformats.org/officeDocument/2006/relationships/slideLayout" Target="../slideLayouts/slideLayout909.xml"/><Relationship Id="rId97" Type="http://schemas.openxmlformats.org/officeDocument/2006/relationships/slideLayout" Target="../slideLayouts/slideLayout951.xml"/><Relationship Id="rId120" Type="http://schemas.openxmlformats.org/officeDocument/2006/relationships/slideLayout" Target="../slideLayouts/slideLayout974.xml"/><Relationship Id="rId162" Type="http://schemas.openxmlformats.org/officeDocument/2006/relationships/slideLayout" Target="../slideLayouts/slideLayout1016.xml"/><Relationship Id="rId218" Type="http://schemas.openxmlformats.org/officeDocument/2006/relationships/slideLayout" Target="../slideLayouts/slideLayout1072.xml"/></Relationships>
</file>

<file path=ppt/slideMasters/_rels/slideMaster21.xml.rels><?xml version="1.0" encoding="UTF-8" standalone="yes"?>
<Relationships xmlns="http://schemas.openxmlformats.org/package/2006/relationships"><Relationship Id="rId117" Type="http://schemas.openxmlformats.org/officeDocument/2006/relationships/slideLayout" Target="../slideLayouts/slideLayout1301.xml"/><Relationship Id="rId299" Type="http://schemas.openxmlformats.org/officeDocument/2006/relationships/slideLayout" Target="../slideLayouts/slideLayout1483.xml"/><Relationship Id="rId21" Type="http://schemas.openxmlformats.org/officeDocument/2006/relationships/slideLayout" Target="../slideLayouts/slideLayout1205.xml"/><Relationship Id="rId63" Type="http://schemas.openxmlformats.org/officeDocument/2006/relationships/slideLayout" Target="../slideLayouts/slideLayout1247.xml"/><Relationship Id="rId159" Type="http://schemas.openxmlformats.org/officeDocument/2006/relationships/slideLayout" Target="../slideLayouts/slideLayout1343.xml"/><Relationship Id="rId324" Type="http://schemas.openxmlformats.org/officeDocument/2006/relationships/slideLayout" Target="../slideLayouts/slideLayout1508.xml"/><Relationship Id="rId170" Type="http://schemas.openxmlformats.org/officeDocument/2006/relationships/slideLayout" Target="../slideLayouts/slideLayout1354.xml"/><Relationship Id="rId226" Type="http://schemas.openxmlformats.org/officeDocument/2006/relationships/slideLayout" Target="../slideLayouts/slideLayout1410.xml"/><Relationship Id="rId268" Type="http://schemas.openxmlformats.org/officeDocument/2006/relationships/slideLayout" Target="../slideLayouts/slideLayout1452.xml"/><Relationship Id="rId32" Type="http://schemas.openxmlformats.org/officeDocument/2006/relationships/slideLayout" Target="../slideLayouts/slideLayout1216.xml"/><Relationship Id="rId74" Type="http://schemas.openxmlformats.org/officeDocument/2006/relationships/slideLayout" Target="../slideLayouts/slideLayout1258.xml"/><Relationship Id="rId128" Type="http://schemas.openxmlformats.org/officeDocument/2006/relationships/slideLayout" Target="../slideLayouts/slideLayout1312.xml"/><Relationship Id="rId5" Type="http://schemas.openxmlformats.org/officeDocument/2006/relationships/slideLayout" Target="../slideLayouts/slideLayout1189.xml"/><Relationship Id="rId181" Type="http://schemas.openxmlformats.org/officeDocument/2006/relationships/slideLayout" Target="../slideLayouts/slideLayout1365.xml"/><Relationship Id="rId237" Type="http://schemas.openxmlformats.org/officeDocument/2006/relationships/slideLayout" Target="../slideLayouts/slideLayout1421.xml"/><Relationship Id="rId279" Type="http://schemas.openxmlformats.org/officeDocument/2006/relationships/slideLayout" Target="../slideLayouts/slideLayout1463.xml"/><Relationship Id="rId43" Type="http://schemas.openxmlformats.org/officeDocument/2006/relationships/slideLayout" Target="../slideLayouts/slideLayout1227.xml"/><Relationship Id="rId139" Type="http://schemas.openxmlformats.org/officeDocument/2006/relationships/slideLayout" Target="../slideLayouts/slideLayout1323.xml"/><Relationship Id="rId290" Type="http://schemas.openxmlformats.org/officeDocument/2006/relationships/slideLayout" Target="../slideLayouts/slideLayout1474.xml"/><Relationship Id="rId304" Type="http://schemas.openxmlformats.org/officeDocument/2006/relationships/slideLayout" Target="../slideLayouts/slideLayout1488.xml"/><Relationship Id="rId85" Type="http://schemas.openxmlformats.org/officeDocument/2006/relationships/slideLayout" Target="../slideLayouts/slideLayout1269.xml"/><Relationship Id="rId150" Type="http://schemas.openxmlformats.org/officeDocument/2006/relationships/slideLayout" Target="../slideLayouts/slideLayout1334.xml"/><Relationship Id="rId192" Type="http://schemas.openxmlformats.org/officeDocument/2006/relationships/slideLayout" Target="../slideLayouts/slideLayout1376.xml"/><Relationship Id="rId206" Type="http://schemas.openxmlformats.org/officeDocument/2006/relationships/slideLayout" Target="../slideLayouts/slideLayout1390.xml"/><Relationship Id="rId248" Type="http://schemas.openxmlformats.org/officeDocument/2006/relationships/slideLayout" Target="../slideLayouts/slideLayout1432.xml"/><Relationship Id="rId12" Type="http://schemas.openxmlformats.org/officeDocument/2006/relationships/slideLayout" Target="../slideLayouts/slideLayout1196.xml"/><Relationship Id="rId108" Type="http://schemas.openxmlformats.org/officeDocument/2006/relationships/slideLayout" Target="../slideLayouts/slideLayout1292.xml"/><Relationship Id="rId315" Type="http://schemas.openxmlformats.org/officeDocument/2006/relationships/slideLayout" Target="../slideLayouts/slideLayout1499.xml"/><Relationship Id="rId54" Type="http://schemas.openxmlformats.org/officeDocument/2006/relationships/slideLayout" Target="../slideLayouts/slideLayout1238.xml"/><Relationship Id="rId96" Type="http://schemas.openxmlformats.org/officeDocument/2006/relationships/slideLayout" Target="../slideLayouts/slideLayout1280.xml"/><Relationship Id="rId161" Type="http://schemas.openxmlformats.org/officeDocument/2006/relationships/slideLayout" Target="../slideLayouts/slideLayout1345.xml"/><Relationship Id="rId217" Type="http://schemas.openxmlformats.org/officeDocument/2006/relationships/slideLayout" Target="../slideLayouts/slideLayout1401.xml"/><Relationship Id="rId259" Type="http://schemas.openxmlformats.org/officeDocument/2006/relationships/slideLayout" Target="../slideLayouts/slideLayout1443.xml"/><Relationship Id="rId23" Type="http://schemas.openxmlformats.org/officeDocument/2006/relationships/slideLayout" Target="../slideLayouts/slideLayout1207.xml"/><Relationship Id="rId119" Type="http://schemas.openxmlformats.org/officeDocument/2006/relationships/slideLayout" Target="../slideLayouts/slideLayout1303.xml"/><Relationship Id="rId270" Type="http://schemas.openxmlformats.org/officeDocument/2006/relationships/slideLayout" Target="../slideLayouts/slideLayout1454.xml"/><Relationship Id="rId326" Type="http://schemas.openxmlformats.org/officeDocument/2006/relationships/slideLayout" Target="../slideLayouts/slideLayout1510.xml"/><Relationship Id="rId65" Type="http://schemas.openxmlformats.org/officeDocument/2006/relationships/slideLayout" Target="../slideLayouts/slideLayout1249.xml"/><Relationship Id="rId130" Type="http://schemas.openxmlformats.org/officeDocument/2006/relationships/slideLayout" Target="../slideLayouts/slideLayout1314.xml"/><Relationship Id="rId172" Type="http://schemas.openxmlformats.org/officeDocument/2006/relationships/slideLayout" Target="../slideLayouts/slideLayout1356.xml"/><Relationship Id="rId228" Type="http://schemas.openxmlformats.org/officeDocument/2006/relationships/slideLayout" Target="../slideLayouts/slideLayout1412.xml"/><Relationship Id="rId281" Type="http://schemas.openxmlformats.org/officeDocument/2006/relationships/slideLayout" Target="../slideLayouts/slideLayout1465.xml"/><Relationship Id="rId34" Type="http://schemas.openxmlformats.org/officeDocument/2006/relationships/slideLayout" Target="../slideLayouts/slideLayout1218.xml"/><Relationship Id="rId76" Type="http://schemas.openxmlformats.org/officeDocument/2006/relationships/slideLayout" Target="../slideLayouts/slideLayout1260.xml"/><Relationship Id="rId141" Type="http://schemas.openxmlformats.org/officeDocument/2006/relationships/slideLayout" Target="../slideLayouts/slideLayout1325.xml"/><Relationship Id="rId7" Type="http://schemas.openxmlformats.org/officeDocument/2006/relationships/slideLayout" Target="../slideLayouts/slideLayout1191.xml"/><Relationship Id="rId183" Type="http://schemas.openxmlformats.org/officeDocument/2006/relationships/slideLayout" Target="../slideLayouts/slideLayout1367.xml"/><Relationship Id="rId239" Type="http://schemas.openxmlformats.org/officeDocument/2006/relationships/slideLayout" Target="../slideLayouts/slideLayout1423.xml"/><Relationship Id="rId250" Type="http://schemas.openxmlformats.org/officeDocument/2006/relationships/slideLayout" Target="../slideLayouts/slideLayout1434.xml"/><Relationship Id="rId271" Type="http://schemas.openxmlformats.org/officeDocument/2006/relationships/slideLayout" Target="../slideLayouts/slideLayout1455.xml"/><Relationship Id="rId292" Type="http://schemas.openxmlformats.org/officeDocument/2006/relationships/slideLayout" Target="../slideLayouts/slideLayout1476.xml"/><Relationship Id="rId306" Type="http://schemas.openxmlformats.org/officeDocument/2006/relationships/slideLayout" Target="../slideLayouts/slideLayout1490.xml"/><Relationship Id="rId24" Type="http://schemas.openxmlformats.org/officeDocument/2006/relationships/slideLayout" Target="../slideLayouts/slideLayout1208.xml"/><Relationship Id="rId45" Type="http://schemas.openxmlformats.org/officeDocument/2006/relationships/slideLayout" Target="../slideLayouts/slideLayout1229.xml"/><Relationship Id="rId66" Type="http://schemas.openxmlformats.org/officeDocument/2006/relationships/slideLayout" Target="../slideLayouts/slideLayout1250.xml"/><Relationship Id="rId87" Type="http://schemas.openxmlformats.org/officeDocument/2006/relationships/slideLayout" Target="../slideLayouts/slideLayout1271.xml"/><Relationship Id="rId110" Type="http://schemas.openxmlformats.org/officeDocument/2006/relationships/slideLayout" Target="../slideLayouts/slideLayout1294.xml"/><Relationship Id="rId131" Type="http://schemas.openxmlformats.org/officeDocument/2006/relationships/slideLayout" Target="../slideLayouts/slideLayout1315.xml"/><Relationship Id="rId327" Type="http://schemas.openxmlformats.org/officeDocument/2006/relationships/slideLayout" Target="../slideLayouts/slideLayout1511.xml"/><Relationship Id="rId152" Type="http://schemas.openxmlformats.org/officeDocument/2006/relationships/slideLayout" Target="../slideLayouts/slideLayout1336.xml"/><Relationship Id="rId173" Type="http://schemas.openxmlformats.org/officeDocument/2006/relationships/slideLayout" Target="../slideLayouts/slideLayout1357.xml"/><Relationship Id="rId194" Type="http://schemas.openxmlformats.org/officeDocument/2006/relationships/slideLayout" Target="../slideLayouts/slideLayout1378.xml"/><Relationship Id="rId208" Type="http://schemas.openxmlformats.org/officeDocument/2006/relationships/slideLayout" Target="../slideLayouts/slideLayout1392.xml"/><Relationship Id="rId229" Type="http://schemas.openxmlformats.org/officeDocument/2006/relationships/slideLayout" Target="../slideLayouts/slideLayout1413.xml"/><Relationship Id="rId240" Type="http://schemas.openxmlformats.org/officeDocument/2006/relationships/slideLayout" Target="../slideLayouts/slideLayout1424.xml"/><Relationship Id="rId261" Type="http://schemas.openxmlformats.org/officeDocument/2006/relationships/slideLayout" Target="../slideLayouts/slideLayout1445.xml"/><Relationship Id="rId14" Type="http://schemas.openxmlformats.org/officeDocument/2006/relationships/slideLayout" Target="../slideLayouts/slideLayout1198.xml"/><Relationship Id="rId35" Type="http://schemas.openxmlformats.org/officeDocument/2006/relationships/slideLayout" Target="../slideLayouts/slideLayout1219.xml"/><Relationship Id="rId56" Type="http://schemas.openxmlformats.org/officeDocument/2006/relationships/slideLayout" Target="../slideLayouts/slideLayout1240.xml"/><Relationship Id="rId77" Type="http://schemas.openxmlformats.org/officeDocument/2006/relationships/slideLayout" Target="../slideLayouts/slideLayout1261.xml"/><Relationship Id="rId100" Type="http://schemas.openxmlformats.org/officeDocument/2006/relationships/slideLayout" Target="../slideLayouts/slideLayout1284.xml"/><Relationship Id="rId282" Type="http://schemas.openxmlformats.org/officeDocument/2006/relationships/slideLayout" Target="../slideLayouts/slideLayout1466.xml"/><Relationship Id="rId317" Type="http://schemas.openxmlformats.org/officeDocument/2006/relationships/slideLayout" Target="../slideLayouts/slideLayout1501.xml"/><Relationship Id="rId8" Type="http://schemas.openxmlformats.org/officeDocument/2006/relationships/slideLayout" Target="../slideLayouts/slideLayout1192.xml"/><Relationship Id="rId98" Type="http://schemas.openxmlformats.org/officeDocument/2006/relationships/slideLayout" Target="../slideLayouts/slideLayout1282.xml"/><Relationship Id="rId121" Type="http://schemas.openxmlformats.org/officeDocument/2006/relationships/slideLayout" Target="../slideLayouts/slideLayout1305.xml"/><Relationship Id="rId142" Type="http://schemas.openxmlformats.org/officeDocument/2006/relationships/slideLayout" Target="../slideLayouts/slideLayout1326.xml"/><Relationship Id="rId163" Type="http://schemas.openxmlformats.org/officeDocument/2006/relationships/slideLayout" Target="../slideLayouts/slideLayout1347.xml"/><Relationship Id="rId184" Type="http://schemas.openxmlformats.org/officeDocument/2006/relationships/slideLayout" Target="../slideLayouts/slideLayout1368.xml"/><Relationship Id="rId219" Type="http://schemas.openxmlformats.org/officeDocument/2006/relationships/slideLayout" Target="../slideLayouts/slideLayout1403.xml"/><Relationship Id="rId230" Type="http://schemas.openxmlformats.org/officeDocument/2006/relationships/slideLayout" Target="../slideLayouts/slideLayout1414.xml"/><Relationship Id="rId251" Type="http://schemas.openxmlformats.org/officeDocument/2006/relationships/slideLayout" Target="../slideLayouts/slideLayout1435.xml"/><Relationship Id="rId25" Type="http://schemas.openxmlformats.org/officeDocument/2006/relationships/slideLayout" Target="../slideLayouts/slideLayout1209.xml"/><Relationship Id="rId46" Type="http://schemas.openxmlformats.org/officeDocument/2006/relationships/slideLayout" Target="../slideLayouts/slideLayout1230.xml"/><Relationship Id="rId67" Type="http://schemas.openxmlformats.org/officeDocument/2006/relationships/slideLayout" Target="../slideLayouts/slideLayout1251.xml"/><Relationship Id="rId272" Type="http://schemas.openxmlformats.org/officeDocument/2006/relationships/slideLayout" Target="../slideLayouts/slideLayout1456.xml"/><Relationship Id="rId293" Type="http://schemas.openxmlformats.org/officeDocument/2006/relationships/slideLayout" Target="../slideLayouts/slideLayout1477.xml"/><Relationship Id="rId307" Type="http://schemas.openxmlformats.org/officeDocument/2006/relationships/slideLayout" Target="../slideLayouts/slideLayout1491.xml"/><Relationship Id="rId328" Type="http://schemas.openxmlformats.org/officeDocument/2006/relationships/slideLayout" Target="../slideLayouts/slideLayout1512.xml"/><Relationship Id="rId88" Type="http://schemas.openxmlformats.org/officeDocument/2006/relationships/slideLayout" Target="../slideLayouts/slideLayout1272.xml"/><Relationship Id="rId111" Type="http://schemas.openxmlformats.org/officeDocument/2006/relationships/slideLayout" Target="../slideLayouts/slideLayout1295.xml"/><Relationship Id="rId132" Type="http://schemas.openxmlformats.org/officeDocument/2006/relationships/slideLayout" Target="../slideLayouts/slideLayout1316.xml"/><Relationship Id="rId153" Type="http://schemas.openxmlformats.org/officeDocument/2006/relationships/slideLayout" Target="../slideLayouts/slideLayout1337.xml"/><Relationship Id="rId174" Type="http://schemas.openxmlformats.org/officeDocument/2006/relationships/slideLayout" Target="../slideLayouts/slideLayout1358.xml"/><Relationship Id="rId195" Type="http://schemas.openxmlformats.org/officeDocument/2006/relationships/slideLayout" Target="../slideLayouts/slideLayout1379.xml"/><Relationship Id="rId209" Type="http://schemas.openxmlformats.org/officeDocument/2006/relationships/slideLayout" Target="../slideLayouts/slideLayout1393.xml"/><Relationship Id="rId220" Type="http://schemas.openxmlformats.org/officeDocument/2006/relationships/slideLayout" Target="../slideLayouts/slideLayout1404.xml"/><Relationship Id="rId241" Type="http://schemas.openxmlformats.org/officeDocument/2006/relationships/slideLayout" Target="../slideLayouts/slideLayout1425.xml"/><Relationship Id="rId15" Type="http://schemas.openxmlformats.org/officeDocument/2006/relationships/slideLayout" Target="../slideLayouts/slideLayout1199.xml"/><Relationship Id="rId36" Type="http://schemas.openxmlformats.org/officeDocument/2006/relationships/slideLayout" Target="../slideLayouts/slideLayout1220.xml"/><Relationship Id="rId57" Type="http://schemas.openxmlformats.org/officeDocument/2006/relationships/slideLayout" Target="../slideLayouts/slideLayout1241.xml"/><Relationship Id="rId262" Type="http://schemas.openxmlformats.org/officeDocument/2006/relationships/slideLayout" Target="../slideLayouts/slideLayout1446.xml"/><Relationship Id="rId283" Type="http://schemas.openxmlformats.org/officeDocument/2006/relationships/slideLayout" Target="../slideLayouts/slideLayout1467.xml"/><Relationship Id="rId318" Type="http://schemas.openxmlformats.org/officeDocument/2006/relationships/slideLayout" Target="../slideLayouts/slideLayout1502.xml"/><Relationship Id="rId78" Type="http://schemas.openxmlformats.org/officeDocument/2006/relationships/slideLayout" Target="../slideLayouts/slideLayout1262.xml"/><Relationship Id="rId99" Type="http://schemas.openxmlformats.org/officeDocument/2006/relationships/slideLayout" Target="../slideLayouts/slideLayout1283.xml"/><Relationship Id="rId101" Type="http://schemas.openxmlformats.org/officeDocument/2006/relationships/slideLayout" Target="../slideLayouts/slideLayout1285.xml"/><Relationship Id="rId122" Type="http://schemas.openxmlformats.org/officeDocument/2006/relationships/slideLayout" Target="../slideLayouts/slideLayout1306.xml"/><Relationship Id="rId143" Type="http://schemas.openxmlformats.org/officeDocument/2006/relationships/slideLayout" Target="../slideLayouts/slideLayout1327.xml"/><Relationship Id="rId164" Type="http://schemas.openxmlformats.org/officeDocument/2006/relationships/slideLayout" Target="../slideLayouts/slideLayout1348.xml"/><Relationship Id="rId185" Type="http://schemas.openxmlformats.org/officeDocument/2006/relationships/slideLayout" Target="../slideLayouts/slideLayout1369.xml"/><Relationship Id="rId9" Type="http://schemas.openxmlformats.org/officeDocument/2006/relationships/slideLayout" Target="../slideLayouts/slideLayout1193.xml"/><Relationship Id="rId210" Type="http://schemas.openxmlformats.org/officeDocument/2006/relationships/slideLayout" Target="../slideLayouts/slideLayout1394.xml"/><Relationship Id="rId26" Type="http://schemas.openxmlformats.org/officeDocument/2006/relationships/slideLayout" Target="../slideLayouts/slideLayout1210.xml"/><Relationship Id="rId231" Type="http://schemas.openxmlformats.org/officeDocument/2006/relationships/slideLayout" Target="../slideLayouts/slideLayout1415.xml"/><Relationship Id="rId252" Type="http://schemas.openxmlformats.org/officeDocument/2006/relationships/slideLayout" Target="../slideLayouts/slideLayout1436.xml"/><Relationship Id="rId273" Type="http://schemas.openxmlformats.org/officeDocument/2006/relationships/slideLayout" Target="../slideLayouts/slideLayout1457.xml"/><Relationship Id="rId294" Type="http://schemas.openxmlformats.org/officeDocument/2006/relationships/slideLayout" Target="../slideLayouts/slideLayout1478.xml"/><Relationship Id="rId308" Type="http://schemas.openxmlformats.org/officeDocument/2006/relationships/slideLayout" Target="../slideLayouts/slideLayout1492.xml"/><Relationship Id="rId329" Type="http://schemas.openxmlformats.org/officeDocument/2006/relationships/slideLayout" Target="../slideLayouts/slideLayout1513.xml"/><Relationship Id="rId47" Type="http://schemas.openxmlformats.org/officeDocument/2006/relationships/slideLayout" Target="../slideLayouts/slideLayout1231.xml"/><Relationship Id="rId68" Type="http://schemas.openxmlformats.org/officeDocument/2006/relationships/slideLayout" Target="../slideLayouts/slideLayout1252.xml"/><Relationship Id="rId89" Type="http://schemas.openxmlformats.org/officeDocument/2006/relationships/slideLayout" Target="../slideLayouts/slideLayout1273.xml"/><Relationship Id="rId112" Type="http://schemas.openxmlformats.org/officeDocument/2006/relationships/slideLayout" Target="../slideLayouts/slideLayout1296.xml"/><Relationship Id="rId133" Type="http://schemas.openxmlformats.org/officeDocument/2006/relationships/slideLayout" Target="../slideLayouts/slideLayout1317.xml"/><Relationship Id="rId154" Type="http://schemas.openxmlformats.org/officeDocument/2006/relationships/slideLayout" Target="../slideLayouts/slideLayout1338.xml"/><Relationship Id="rId175" Type="http://schemas.openxmlformats.org/officeDocument/2006/relationships/slideLayout" Target="../slideLayouts/slideLayout1359.xml"/><Relationship Id="rId196" Type="http://schemas.openxmlformats.org/officeDocument/2006/relationships/slideLayout" Target="../slideLayouts/slideLayout1380.xml"/><Relationship Id="rId200" Type="http://schemas.openxmlformats.org/officeDocument/2006/relationships/slideLayout" Target="../slideLayouts/slideLayout1384.xml"/><Relationship Id="rId16" Type="http://schemas.openxmlformats.org/officeDocument/2006/relationships/slideLayout" Target="../slideLayouts/slideLayout1200.xml"/><Relationship Id="rId221" Type="http://schemas.openxmlformats.org/officeDocument/2006/relationships/slideLayout" Target="../slideLayouts/slideLayout1405.xml"/><Relationship Id="rId242" Type="http://schemas.openxmlformats.org/officeDocument/2006/relationships/slideLayout" Target="../slideLayouts/slideLayout1426.xml"/><Relationship Id="rId263" Type="http://schemas.openxmlformats.org/officeDocument/2006/relationships/slideLayout" Target="../slideLayouts/slideLayout1447.xml"/><Relationship Id="rId284" Type="http://schemas.openxmlformats.org/officeDocument/2006/relationships/slideLayout" Target="../slideLayouts/slideLayout1468.xml"/><Relationship Id="rId319" Type="http://schemas.openxmlformats.org/officeDocument/2006/relationships/slideLayout" Target="../slideLayouts/slideLayout1503.xml"/><Relationship Id="rId37" Type="http://schemas.openxmlformats.org/officeDocument/2006/relationships/slideLayout" Target="../slideLayouts/slideLayout1221.xml"/><Relationship Id="rId58" Type="http://schemas.openxmlformats.org/officeDocument/2006/relationships/slideLayout" Target="../slideLayouts/slideLayout1242.xml"/><Relationship Id="rId79" Type="http://schemas.openxmlformats.org/officeDocument/2006/relationships/slideLayout" Target="../slideLayouts/slideLayout1263.xml"/><Relationship Id="rId102" Type="http://schemas.openxmlformats.org/officeDocument/2006/relationships/slideLayout" Target="../slideLayouts/slideLayout1286.xml"/><Relationship Id="rId123" Type="http://schemas.openxmlformats.org/officeDocument/2006/relationships/slideLayout" Target="../slideLayouts/slideLayout1307.xml"/><Relationship Id="rId144" Type="http://schemas.openxmlformats.org/officeDocument/2006/relationships/slideLayout" Target="../slideLayouts/slideLayout1328.xml"/><Relationship Id="rId330" Type="http://schemas.openxmlformats.org/officeDocument/2006/relationships/slideLayout" Target="../slideLayouts/slideLayout1514.xml"/><Relationship Id="rId90" Type="http://schemas.openxmlformats.org/officeDocument/2006/relationships/slideLayout" Target="../slideLayouts/slideLayout1274.xml"/><Relationship Id="rId165" Type="http://schemas.openxmlformats.org/officeDocument/2006/relationships/slideLayout" Target="../slideLayouts/slideLayout1349.xml"/><Relationship Id="rId186" Type="http://schemas.openxmlformats.org/officeDocument/2006/relationships/slideLayout" Target="../slideLayouts/slideLayout1370.xml"/><Relationship Id="rId211" Type="http://schemas.openxmlformats.org/officeDocument/2006/relationships/slideLayout" Target="../slideLayouts/slideLayout1395.xml"/><Relationship Id="rId232" Type="http://schemas.openxmlformats.org/officeDocument/2006/relationships/slideLayout" Target="../slideLayouts/slideLayout1416.xml"/><Relationship Id="rId253" Type="http://schemas.openxmlformats.org/officeDocument/2006/relationships/slideLayout" Target="../slideLayouts/slideLayout1437.xml"/><Relationship Id="rId274" Type="http://schemas.openxmlformats.org/officeDocument/2006/relationships/slideLayout" Target="../slideLayouts/slideLayout1458.xml"/><Relationship Id="rId295" Type="http://schemas.openxmlformats.org/officeDocument/2006/relationships/slideLayout" Target="../slideLayouts/slideLayout1479.xml"/><Relationship Id="rId309" Type="http://schemas.openxmlformats.org/officeDocument/2006/relationships/slideLayout" Target="../slideLayouts/slideLayout1493.xml"/><Relationship Id="rId27" Type="http://schemas.openxmlformats.org/officeDocument/2006/relationships/slideLayout" Target="../slideLayouts/slideLayout1211.xml"/><Relationship Id="rId48" Type="http://schemas.openxmlformats.org/officeDocument/2006/relationships/slideLayout" Target="../slideLayouts/slideLayout1232.xml"/><Relationship Id="rId69" Type="http://schemas.openxmlformats.org/officeDocument/2006/relationships/slideLayout" Target="../slideLayouts/slideLayout1253.xml"/><Relationship Id="rId113" Type="http://schemas.openxmlformats.org/officeDocument/2006/relationships/slideLayout" Target="../slideLayouts/slideLayout1297.xml"/><Relationship Id="rId134" Type="http://schemas.openxmlformats.org/officeDocument/2006/relationships/slideLayout" Target="../slideLayouts/slideLayout1318.xml"/><Relationship Id="rId320" Type="http://schemas.openxmlformats.org/officeDocument/2006/relationships/slideLayout" Target="../slideLayouts/slideLayout1504.xml"/><Relationship Id="rId80" Type="http://schemas.openxmlformats.org/officeDocument/2006/relationships/slideLayout" Target="../slideLayouts/slideLayout1264.xml"/><Relationship Id="rId155" Type="http://schemas.openxmlformats.org/officeDocument/2006/relationships/slideLayout" Target="../slideLayouts/slideLayout1339.xml"/><Relationship Id="rId176" Type="http://schemas.openxmlformats.org/officeDocument/2006/relationships/slideLayout" Target="../slideLayouts/slideLayout1360.xml"/><Relationship Id="rId197" Type="http://schemas.openxmlformats.org/officeDocument/2006/relationships/slideLayout" Target="../slideLayouts/slideLayout1381.xml"/><Relationship Id="rId201" Type="http://schemas.openxmlformats.org/officeDocument/2006/relationships/slideLayout" Target="../slideLayouts/slideLayout1385.xml"/><Relationship Id="rId222" Type="http://schemas.openxmlformats.org/officeDocument/2006/relationships/slideLayout" Target="../slideLayouts/slideLayout1406.xml"/><Relationship Id="rId243" Type="http://schemas.openxmlformats.org/officeDocument/2006/relationships/slideLayout" Target="../slideLayouts/slideLayout1427.xml"/><Relationship Id="rId264" Type="http://schemas.openxmlformats.org/officeDocument/2006/relationships/slideLayout" Target="../slideLayouts/slideLayout1448.xml"/><Relationship Id="rId285" Type="http://schemas.openxmlformats.org/officeDocument/2006/relationships/slideLayout" Target="../slideLayouts/slideLayout1469.xml"/><Relationship Id="rId17" Type="http://schemas.openxmlformats.org/officeDocument/2006/relationships/slideLayout" Target="../slideLayouts/slideLayout1201.xml"/><Relationship Id="rId38" Type="http://schemas.openxmlformats.org/officeDocument/2006/relationships/slideLayout" Target="../slideLayouts/slideLayout1222.xml"/><Relationship Id="rId59" Type="http://schemas.openxmlformats.org/officeDocument/2006/relationships/slideLayout" Target="../slideLayouts/slideLayout1243.xml"/><Relationship Id="rId103" Type="http://schemas.openxmlformats.org/officeDocument/2006/relationships/slideLayout" Target="../slideLayouts/slideLayout1287.xml"/><Relationship Id="rId124" Type="http://schemas.openxmlformats.org/officeDocument/2006/relationships/slideLayout" Target="../slideLayouts/slideLayout1308.xml"/><Relationship Id="rId310" Type="http://schemas.openxmlformats.org/officeDocument/2006/relationships/slideLayout" Target="../slideLayouts/slideLayout1494.xml"/><Relationship Id="rId70" Type="http://schemas.openxmlformats.org/officeDocument/2006/relationships/slideLayout" Target="../slideLayouts/slideLayout1254.xml"/><Relationship Id="rId91" Type="http://schemas.openxmlformats.org/officeDocument/2006/relationships/slideLayout" Target="../slideLayouts/slideLayout1275.xml"/><Relationship Id="rId145" Type="http://schemas.openxmlformats.org/officeDocument/2006/relationships/slideLayout" Target="../slideLayouts/slideLayout1329.xml"/><Relationship Id="rId166" Type="http://schemas.openxmlformats.org/officeDocument/2006/relationships/slideLayout" Target="../slideLayouts/slideLayout1350.xml"/><Relationship Id="rId187" Type="http://schemas.openxmlformats.org/officeDocument/2006/relationships/slideLayout" Target="../slideLayouts/slideLayout1371.xml"/><Relationship Id="rId331" Type="http://schemas.openxmlformats.org/officeDocument/2006/relationships/theme" Target="../theme/theme21.xml"/><Relationship Id="rId1" Type="http://schemas.openxmlformats.org/officeDocument/2006/relationships/slideLayout" Target="../slideLayouts/slideLayout1185.xml"/><Relationship Id="rId212" Type="http://schemas.openxmlformats.org/officeDocument/2006/relationships/slideLayout" Target="../slideLayouts/slideLayout1396.xml"/><Relationship Id="rId233" Type="http://schemas.openxmlformats.org/officeDocument/2006/relationships/slideLayout" Target="../slideLayouts/slideLayout1417.xml"/><Relationship Id="rId254" Type="http://schemas.openxmlformats.org/officeDocument/2006/relationships/slideLayout" Target="../slideLayouts/slideLayout1438.xml"/><Relationship Id="rId28" Type="http://schemas.openxmlformats.org/officeDocument/2006/relationships/slideLayout" Target="../slideLayouts/slideLayout1212.xml"/><Relationship Id="rId49" Type="http://schemas.openxmlformats.org/officeDocument/2006/relationships/slideLayout" Target="../slideLayouts/slideLayout1233.xml"/><Relationship Id="rId114" Type="http://schemas.openxmlformats.org/officeDocument/2006/relationships/slideLayout" Target="../slideLayouts/slideLayout1298.xml"/><Relationship Id="rId275" Type="http://schemas.openxmlformats.org/officeDocument/2006/relationships/slideLayout" Target="../slideLayouts/slideLayout1459.xml"/><Relationship Id="rId296" Type="http://schemas.openxmlformats.org/officeDocument/2006/relationships/slideLayout" Target="../slideLayouts/slideLayout1480.xml"/><Relationship Id="rId300" Type="http://schemas.openxmlformats.org/officeDocument/2006/relationships/slideLayout" Target="../slideLayouts/slideLayout1484.xml"/><Relationship Id="rId60" Type="http://schemas.openxmlformats.org/officeDocument/2006/relationships/slideLayout" Target="../slideLayouts/slideLayout1244.xml"/><Relationship Id="rId81" Type="http://schemas.openxmlformats.org/officeDocument/2006/relationships/slideLayout" Target="../slideLayouts/slideLayout1265.xml"/><Relationship Id="rId135" Type="http://schemas.openxmlformats.org/officeDocument/2006/relationships/slideLayout" Target="../slideLayouts/slideLayout1319.xml"/><Relationship Id="rId156" Type="http://schemas.openxmlformats.org/officeDocument/2006/relationships/slideLayout" Target="../slideLayouts/slideLayout1340.xml"/><Relationship Id="rId177" Type="http://schemas.openxmlformats.org/officeDocument/2006/relationships/slideLayout" Target="../slideLayouts/slideLayout1361.xml"/><Relationship Id="rId198" Type="http://schemas.openxmlformats.org/officeDocument/2006/relationships/slideLayout" Target="../slideLayouts/slideLayout1382.xml"/><Relationship Id="rId321" Type="http://schemas.openxmlformats.org/officeDocument/2006/relationships/slideLayout" Target="../slideLayouts/slideLayout1505.xml"/><Relationship Id="rId202" Type="http://schemas.openxmlformats.org/officeDocument/2006/relationships/slideLayout" Target="../slideLayouts/slideLayout1386.xml"/><Relationship Id="rId223" Type="http://schemas.openxmlformats.org/officeDocument/2006/relationships/slideLayout" Target="../slideLayouts/slideLayout1407.xml"/><Relationship Id="rId244" Type="http://schemas.openxmlformats.org/officeDocument/2006/relationships/slideLayout" Target="../slideLayouts/slideLayout1428.xml"/><Relationship Id="rId18" Type="http://schemas.openxmlformats.org/officeDocument/2006/relationships/slideLayout" Target="../slideLayouts/slideLayout1202.xml"/><Relationship Id="rId39" Type="http://schemas.openxmlformats.org/officeDocument/2006/relationships/slideLayout" Target="../slideLayouts/slideLayout1223.xml"/><Relationship Id="rId265" Type="http://schemas.openxmlformats.org/officeDocument/2006/relationships/slideLayout" Target="../slideLayouts/slideLayout1449.xml"/><Relationship Id="rId286" Type="http://schemas.openxmlformats.org/officeDocument/2006/relationships/slideLayout" Target="../slideLayouts/slideLayout1470.xml"/><Relationship Id="rId50" Type="http://schemas.openxmlformats.org/officeDocument/2006/relationships/slideLayout" Target="../slideLayouts/slideLayout1234.xml"/><Relationship Id="rId104" Type="http://schemas.openxmlformats.org/officeDocument/2006/relationships/slideLayout" Target="../slideLayouts/slideLayout1288.xml"/><Relationship Id="rId125" Type="http://schemas.openxmlformats.org/officeDocument/2006/relationships/slideLayout" Target="../slideLayouts/slideLayout1309.xml"/><Relationship Id="rId146" Type="http://schemas.openxmlformats.org/officeDocument/2006/relationships/slideLayout" Target="../slideLayouts/slideLayout1330.xml"/><Relationship Id="rId167" Type="http://schemas.openxmlformats.org/officeDocument/2006/relationships/slideLayout" Target="../slideLayouts/slideLayout1351.xml"/><Relationship Id="rId188" Type="http://schemas.openxmlformats.org/officeDocument/2006/relationships/slideLayout" Target="../slideLayouts/slideLayout1372.xml"/><Relationship Id="rId311" Type="http://schemas.openxmlformats.org/officeDocument/2006/relationships/slideLayout" Target="../slideLayouts/slideLayout1495.xml"/><Relationship Id="rId332" Type="http://schemas.openxmlformats.org/officeDocument/2006/relationships/image" Target="../media/image1.png"/><Relationship Id="rId71" Type="http://schemas.openxmlformats.org/officeDocument/2006/relationships/slideLayout" Target="../slideLayouts/slideLayout1255.xml"/><Relationship Id="rId92" Type="http://schemas.openxmlformats.org/officeDocument/2006/relationships/slideLayout" Target="../slideLayouts/slideLayout1276.xml"/><Relationship Id="rId213" Type="http://schemas.openxmlformats.org/officeDocument/2006/relationships/slideLayout" Target="../slideLayouts/slideLayout1397.xml"/><Relationship Id="rId234" Type="http://schemas.openxmlformats.org/officeDocument/2006/relationships/slideLayout" Target="../slideLayouts/slideLayout1418.xml"/><Relationship Id="rId2" Type="http://schemas.openxmlformats.org/officeDocument/2006/relationships/slideLayout" Target="../slideLayouts/slideLayout1186.xml"/><Relationship Id="rId29" Type="http://schemas.openxmlformats.org/officeDocument/2006/relationships/slideLayout" Target="../slideLayouts/slideLayout1213.xml"/><Relationship Id="rId255" Type="http://schemas.openxmlformats.org/officeDocument/2006/relationships/slideLayout" Target="../slideLayouts/slideLayout1439.xml"/><Relationship Id="rId276" Type="http://schemas.openxmlformats.org/officeDocument/2006/relationships/slideLayout" Target="../slideLayouts/slideLayout1460.xml"/><Relationship Id="rId297" Type="http://schemas.openxmlformats.org/officeDocument/2006/relationships/slideLayout" Target="../slideLayouts/slideLayout1481.xml"/><Relationship Id="rId40" Type="http://schemas.openxmlformats.org/officeDocument/2006/relationships/slideLayout" Target="../slideLayouts/slideLayout1224.xml"/><Relationship Id="rId115" Type="http://schemas.openxmlformats.org/officeDocument/2006/relationships/slideLayout" Target="../slideLayouts/slideLayout1299.xml"/><Relationship Id="rId136" Type="http://schemas.openxmlformats.org/officeDocument/2006/relationships/slideLayout" Target="../slideLayouts/slideLayout1320.xml"/><Relationship Id="rId157" Type="http://schemas.openxmlformats.org/officeDocument/2006/relationships/slideLayout" Target="../slideLayouts/slideLayout1341.xml"/><Relationship Id="rId178" Type="http://schemas.openxmlformats.org/officeDocument/2006/relationships/slideLayout" Target="../slideLayouts/slideLayout1362.xml"/><Relationship Id="rId301" Type="http://schemas.openxmlformats.org/officeDocument/2006/relationships/slideLayout" Target="../slideLayouts/slideLayout1485.xml"/><Relationship Id="rId322" Type="http://schemas.openxmlformats.org/officeDocument/2006/relationships/slideLayout" Target="../slideLayouts/slideLayout1506.xml"/><Relationship Id="rId61" Type="http://schemas.openxmlformats.org/officeDocument/2006/relationships/slideLayout" Target="../slideLayouts/slideLayout1245.xml"/><Relationship Id="rId82" Type="http://schemas.openxmlformats.org/officeDocument/2006/relationships/slideLayout" Target="../slideLayouts/slideLayout1266.xml"/><Relationship Id="rId199" Type="http://schemas.openxmlformats.org/officeDocument/2006/relationships/slideLayout" Target="../slideLayouts/slideLayout1383.xml"/><Relationship Id="rId203" Type="http://schemas.openxmlformats.org/officeDocument/2006/relationships/slideLayout" Target="../slideLayouts/slideLayout1387.xml"/><Relationship Id="rId19" Type="http://schemas.openxmlformats.org/officeDocument/2006/relationships/slideLayout" Target="../slideLayouts/slideLayout1203.xml"/><Relationship Id="rId224" Type="http://schemas.openxmlformats.org/officeDocument/2006/relationships/slideLayout" Target="../slideLayouts/slideLayout1408.xml"/><Relationship Id="rId245" Type="http://schemas.openxmlformats.org/officeDocument/2006/relationships/slideLayout" Target="../slideLayouts/slideLayout1429.xml"/><Relationship Id="rId266" Type="http://schemas.openxmlformats.org/officeDocument/2006/relationships/slideLayout" Target="../slideLayouts/slideLayout1450.xml"/><Relationship Id="rId287" Type="http://schemas.openxmlformats.org/officeDocument/2006/relationships/slideLayout" Target="../slideLayouts/slideLayout1471.xml"/><Relationship Id="rId30" Type="http://schemas.openxmlformats.org/officeDocument/2006/relationships/slideLayout" Target="../slideLayouts/slideLayout1214.xml"/><Relationship Id="rId105" Type="http://schemas.openxmlformats.org/officeDocument/2006/relationships/slideLayout" Target="../slideLayouts/slideLayout1289.xml"/><Relationship Id="rId126" Type="http://schemas.openxmlformats.org/officeDocument/2006/relationships/slideLayout" Target="../slideLayouts/slideLayout1310.xml"/><Relationship Id="rId147" Type="http://schemas.openxmlformats.org/officeDocument/2006/relationships/slideLayout" Target="../slideLayouts/slideLayout1331.xml"/><Relationship Id="rId168" Type="http://schemas.openxmlformats.org/officeDocument/2006/relationships/slideLayout" Target="../slideLayouts/slideLayout1352.xml"/><Relationship Id="rId312" Type="http://schemas.openxmlformats.org/officeDocument/2006/relationships/slideLayout" Target="../slideLayouts/slideLayout1496.xml"/><Relationship Id="rId51" Type="http://schemas.openxmlformats.org/officeDocument/2006/relationships/slideLayout" Target="../slideLayouts/slideLayout1235.xml"/><Relationship Id="rId72" Type="http://schemas.openxmlformats.org/officeDocument/2006/relationships/slideLayout" Target="../slideLayouts/slideLayout1256.xml"/><Relationship Id="rId93" Type="http://schemas.openxmlformats.org/officeDocument/2006/relationships/slideLayout" Target="../slideLayouts/slideLayout1277.xml"/><Relationship Id="rId189" Type="http://schemas.openxmlformats.org/officeDocument/2006/relationships/slideLayout" Target="../slideLayouts/slideLayout1373.xml"/><Relationship Id="rId3" Type="http://schemas.openxmlformats.org/officeDocument/2006/relationships/slideLayout" Target="../slideLayouts/slideLayout1187.xml"/><Relationship Id="rId214" Type="http://schemas.openxmlformats.org/officeDocument/2006/relationships/slideLayout" Target="../slideLayouts/slideLayout1398.xml"/><Relationship Id="rId235" Type="http://schemas.openxmlformats.org/officeDocument/2006/relationships/slideLayout" Target="../slideLayouts/slideLayout1419.xml"/><Relationship Id="rId256" Type="http://schemas.openxmlformats.org/officeDocument/2006/relationships/slideLayout" Target="../slideLayouts/slideLayout1440.xml"/><Relationship Id="rId277" Type="http://schemas.openxmlformats.org/officeDocument/2006/relationships/slideLayout" Target="../slideLayouts/slideLayout1461.xml"/><Relationship Id="rId298" Type="http://schemas.openxmlformats.org/officeDocument/2006/relationships/slideLayout" Target="../slideLayouts/slideLayout1482.xml"/><Relationship Id="rId116" Type="http://schemas.openxmlformats.org/officeDocument/2006/relationships/slideLayout" Target="../slideLayouts/slideLayout1300.xml"/><Relationship Id="rId137" Type="http://schemas.openxmlformats.org/officeDocument/2006/relationships/slideLayout" Target="../slideLayouts/slideLayout1321.xml"/><Relationship Id="rId158" Type="http://schemas.openxmlformats.org/officeDocument/2006/relationships/slideLayout" Target="../slideLayouts/slideLayout1342.xml"/><Relationship Id="rId302" Type="http://schemas.openxmlformats.org/officeDocument/2006/relationships/slideLayout" Target="../slideLayouts/slideLayout1486.xml"/><Relationship Id="rId323" Type="http://schemas.openxmlformats.org/officeDocument/2006/relationships/slideLayout" Target="../slideLayouts/slideLayout1507.xml"/><Relationship Id="rId20" Type="http://schemas.openxmlformats.org/officeDocument/2006/relationships/slideLayout" Target="../slideLayouts/slideLayout1204.xml"/><Relationship Id="rId41" Type="http://schemas.openxmlformats.org/officeDocument/2006/relationships/slideLayout" Target="../slideLayouts/slideLayout1225.xml"/><Relationship Id="rId62" Type="http://schemas.openxmlformats.org/officeDocument/2006/relationships/slideLayout" Target="../slideLayouts/slideLayout1246.xml"/><Relationship Id="rId83" Type="http://schemas.openxmlformats.org/officeDocument/2006/relationships/slideLayout" Target="../slideLayouts/slideLayout1267.xml"/><Relationship Id="rId179" Type="http://schemas.openxmlformats.org/officeDocument/2006/relationships/slideLayout" Target="../slideLayouts/slideLayout1363.xml"/><Relationship Id="rId190" Type="http://schemas.openxmlformats.org/officeDocument/2006/relationships/slideLayout" Target="../slideLayouts/slideLayout1374.xml"/><Relationship Id="rId204" Type="http://schemas.openxmlformats.org/officeDocument/2006/relationships/slideLayout" Target="../slideLayouts/slideLayout1388.xml"/><Relationship Id="rId225" Type="http://schemas.openxmlformats.org/officeDocument/2006/relationships/slideLayout" Target="../slideLayouts/slideLayout1409.xml"/><Relationship Id="rId246" Type="http://schemas.openxmlformats.org/officeDocument/2006/relationships/slideLayout" Target="../slideLayouts/slideLayout1430.xml"/><Relationship Id="rId267" Type="http://schemas.openxmlformats.org/officeDocument/2006/relationships/slideLayout" Target="../slideLayouts/slideLayout1451.xml"/><Relationship Id="rId288" Type="http://schemas.openxmlformats.org/officeDocument/2006/relationships/slideLayout" Target="../slideLayouts/slideLayout1472.xml"/><Relationship Id="rId106" Type="http://schemas.openxmlformats.org/officeDocument/2006/relationships/slideLayout" Target="../slideLayouts/slideLayout1290.xml"/><Relationship Id="rId127" Type="http://schemas.openxmlformats.org/officeDocument/2006/relationships/slideLayout" Target="../slideLayouts/slideLayout1311.xml"/><Relationship Id="rId313" Type="http://schemas.openxmlformats.org/officeDocument/2006/relationships/slideLayout" Target="../slideLayouts/slideLayout1497.xml"/><Relationship Id="rId10" Type="http://schemas.openxmlformats.org/officeDocument/2006/relationships/slideLayout" Target="../slideLayouts/slideLayout1194.xml"/><Relationship Id="rId31" Type="http://schemas.openxmlformats.org/officeDocument/2006/relationships/slideLayout" Target="../slideLayouts/slideLayout1215.xml"/><Relationship Id="rId52" Type="http://schemas.openxmlformats.org/officeDocument/2006/relationships/slideLayout" Target="../slideLayouts/slideLayout1236.xml"/><Relationship Id="rId73" Type="http://schemas.openxmlformats.org/officeDocument/2006/relationships/slideLayout" Target="../slideLayouts/slideLayout1257.xml"/><Relationship Id="rId94" Type="http://schemas.openxmlformats.org/officeDocument/2006/relationships/slideLayout" Target="../slideLayouts/slideLayout1278.xml"/><Relationship Id="rId148" Type="http://schemas.openxmlformats.org/officeDocument/2006/relationships/slideLayout" Target="../slideLayouts/slideLayout1332.xml"/><Relationship Id="rId169" Type="http://schemas.openxmlformats.org/officeDocument/2006/relationships/slideLayout" Target="../slideLayouts/slideLayout1353.xml"/><Relationship Id="rId4" Type="http://schemas.openxmlformats.org/officeDocument/2006/relationships/slideLayout" Target="../slideLayouts/slideLayout1188.xml"/><Relationship Id="rId180" Type="http://schemas.openxmlformats.org/officeDocument/2006/relationships/slideLayout" Target="../slideLayouts/slideLayout1364.xml"/><Relationship Id="rId215" Type="http://schemas.openxmlformats.org/officeDocument/2006/relationships/slideLayout" Target="../slideLayouts/slideLayout1399.xml"/><Relationship Id="rId236" Type="http://schemas.openxmlformats.org/officeDocument/2006/relationships/slideLayout" Target="../slideLayouts/slideLayout1420.xml"/><Relationship Id="rId257" Type="http://schemas.openxmlformats.org/officeDocument/2006/relationships/slideLayout" Target="../slideLayouts/slideLayout1441.xml"/><Relationship Id="rId278" Type="http://schemas.openxmlformats.org/officeDocument/2006/relationships/slideLayout" Target="../slideLayouts/slideLayout1462.xml"/><Relationship Id="rId303" Type="http://schemas.openxmlformats.org/officeDocument/2006/relationships/slideLayout" Target="../slideLayouts/slideLayout1487.xml"/><Relationship Id="rId42" Type="http://schemas.openxmlformats.org/officeDocument/2006/relationships/slideLayout" Target="../slideLayouts/slideLayout1226.xml"/><Relationship Id="rId84" Type="http://schemas.openxmlformats.org/officeDocument/2006/relationships/slideLayout" Target="../slideLayouts/slideLayout1268.xml"/><Relationship Id="rId138" Type="http://schemas.openxmlformats.org/officeDocument/2006/relationships/slideLayout" Target="../slideLayouts/slideLayout1322.xml"/><Relationship Id="rId191" Type="http://schemas.openxmlformats.org/officeDocument/2006/relationships/slideLayout" Target="../slideLayouts/slideLayout1375.xml"/><Relationship Id="rId205" Type="http://schemas.openxmlformats.org/officeDocument/2006/relationships/slideLayout" Target="../slideLayouts/slideLayout1389.xml"/><Relationship Id="rId247" Type="http://schemas.openxmlformats.org/officeDocument/2006/relationships/slideLayout" Target="../slideLayouts/slideLayout1431.xml"/><Relationship Id="rId107" Type="http://schemas.openxmlformats.org/officeDocument/2006/relationships/slideLayout" Target="../slideLayouts/slideLayout1291.xml"/><Relationship Id="rId289" Type="http://schemas.openxmlformats.org/officeDocument/2006/relationships/slideLayout" Target="../slideLayouts/slideLayout1473.xml"/><Relationship Id="rId11" Type="http://schemas.openxmlformats.org/officeDocument/2006/relationships/slideLayout" Target="../slideLayouts/slideLayout1195.xml"/><Relationship Id="rId53" Type="http://schemas.openxmlformats.org/officeDocument/2006/relationships/slideLayout" Target="../slideLayouts/slideLayout1237.xml"/><Relationship Id="rId149" Type="http://schemas.openxmlformats.org/officeDocument/2006/relationships/slideLayout" Target="../slideLayouts/slideLayout1333.xml"/><Relationship Id="rId314" Type="http://schemas.openxmlformats.org/officeDocument/2006/relationships/slideLayout" Target="../slideLayouts/slideLayout1498.xml"/><Relationship Id="rId95" Type="http://schemas.openxmlformats.org/officeDocument/2006/relationships/slideLayout" Target="../slideLayouts/slideLayout1279.xml"/><Relationship Id="rId160" Type="http://schemas.openxmlformats.org/officeDocument/2006/relationships/slideLayout" Target="../slideLayouts/slideLayout1344.xml"/><Relationship Id="rId216" Type="http://schemas.openxmlformats.org/officeDocument/2006/relationships/slideLayout" Target="../slideLayouts/slideLayout1400.xml"/><Relationship Id="rId258" Type="http://schemas.openxmlformats.org/officeDocument/2006/relationships/slideLayout" Target="../slideLayouts/slideLayout1442.xml"/><Relationship Id="rId22" Type="http://schemas.openxmlformats.org/officeDocument/2006/relationships/slideLayout" Target="../slideLayouts/slideLayout1206.xml"/><Relationship Id="rId64" Type="http://schemas.openxmlformats.org/officeDocument/2006/relationships/slideLayout" Target="../slideLayouts/slideLayout1248.xml"/><Relationship Id="rId118" Type="http://schemas.openxmlformats.org/officeDocument/2006/relationships/slideLayout" Target="../slideLayouts/slideLayout1302.xml"/><Relationship Id="rId325" Type="http://schemas.openxmlformats.org/officeDocument/2006/relationships/slideLayout" Target="../slideLayouts/slideLayout1509.xml"/><Relationship Id="rId171" Type="http://schemas.openxmlformats.org/officeDocument/2006/relationships/slideLayout" Target="../slideLayouts/slideLayout1355.xml"/><Relationship Id="rId227" Type="http://schemas.openxmlformats.org/officeDocument/2006/relationships/slideLayout" Target="../slideLayouts/slideLayout1411.xml"/><Relationship Id="rId269" Type="http://schemas.openxmlformats.org/officeDocument/2006/relationships/slideLayout" Target="../slideLayouts/slideLayout1453.xml"/><Relationship Id="rId33" Type="http://schemas.openxmlformats.org/officeDocument/2006/relationships/slideLayout" Target="../slideLayouts/slideLayout1217.xml"/><Relationship Id="rId129" Type="http://schemas.openxmlformats.org/officeDocument/2006/relationships/slideLayout" Target="../slideLayouts/slideLayout1313.xml"/><Relationship Id="rId280" Type="http://schemas.openxmlformats.org/officeDocument/2006/relationships/slideLayout" Target="../slideLayouts/slideLayout1464.xml"/><Relationship Id="rId75" Type="http://schemas.openxmlformats.org/officeDocument/2006/relationships/slideLayout" Target="../slideLayouts/slideLayout1259.xml"/><Relationship Id="rId140" Type="http://schemas.openxmlformats.org/officeDocument/2006/relationships/slideLayout" Target="../slideLayouts/slideLayout1324.xml"/><Relationship Id="rId182" Type="http://schemas.openxmlformats.org/officeDocument/2006/relationships/slideLayout" Target="../slideLayouts/slideLayout1366.xml"/><Relationship Id="rId6" Type="http://schemas.openxmlformats.org/officeDocument/2006/relationships/slideLayout" Target="../slideLayouts/slideLayout1190.xml"/><Relationship Id="rId238" Type="http://schemas.openxmlformats.org/officeDocument/2006/relationships/slideLayout" Target="../slideLayouts/slideLayout1422.xml"/><Relationship Id="rId291" Type="http://schemas.openxmlformats.org/officeDocument/2006/relationships/slideLayout" Target="../slideLayouts/slideLayout1475.xml"/><Relationship Id="rId305" Type="http://schemas.openxmlformats.org/officeDocument/2006/relationships/slideLayout" Target="../slideLayouts/slideLayout1489.xml"/><Relationship Id="rId44" Type="http://schemas.openxmlformats.org/officeDocument/2006/relationships/slideLayout" Target="../slideLayouts/slideLayout1228.xml"/><Relationship Id="rId86" Type="http://schemas.openxmlformats.org/officeDocument/2006/relationships/slideLayout" Target="../slideLayouts/slideLayout1270.xml"/><Relationship Id="rId151" Type="http://schemas.openxmlformats.org/officeDocument/2006/relationships/slideLayout" Target="../slideLayouts/slideLayout1335.xml"/><Relationship Id="rId193" Type="http://schemas.openxmlformats.org/officeDocument/2006/relationships/slideLayout" Target="../slideLayouts/slideLayout1377.xml"/><Relationship Id="rId207" Type="http://schemas.openxmlformats.org/officeDocument/2006/relationships/slideLayout" Target="../slideLayouts/slideLayout1391.xml"/><Relationship Id="rId249" Type="http://schemas.openxmlformats.org/officeDocument/2006/relationships/slideLayout" Target="../slideLayouts/slideLayout1433.xml"/><Relationship Id="rId13" Type="http://schemas.openxmlformats.org/officeDocument/2006/relationships/slideLayout" Target="../slideLayouts/slideLayout1197.xml"/><Relationship Id="rId109" Type="http://schemas.openxmlformats.org/officeDocument/2006/relationships/slideLayout" Target="../slideLayouts/slideLayout1293.xml"/><Relationship Id="rId260" Type="http://schemas.openxmlformats.org/officeDocument/2006/relationships/slideLayout" Target="../slideLayouts/slideLayout1444.xml"/><Relationship Id="rId316" Type="http://schemas.openxmlformats.org/officeDocument/2006/relationships/slideLayout" Target="../slideLayouts/slideLayout1500.xml"/><Relationship Id="rId55" Type="http://schemas.openxmlformats.org/officeDocument/2006/relationships/slideLayout" Target="../slideLayouts/slideLayout1239.xml"/><Relationship Id="rId97" Type="http://schemas.openxmlformats.org/officeDocument/2006/relationships/slideLayout" Target="../slideLayouts/slideLayout1281.xml"/><Relationship Id="rId120" Type="http://schemas.openxmlformats.org/officeDocument/2006/relationships/slideLayout" Target="../slideLayouts/slideLayout1304.xml"/><Relationship Id="rId162" Type="http://schemas.openxmlformats.org/officeDocument/2006/relationships/slideLayout" Target="../slideLayouts/slideLayout1346.xml"/><Relationship Id="rId218" Type="http://schemas.openxmlformats.org/officeDocument/2006/relationships/slideLayout" Target="../slideLayouts/slideLayout1402.xml"/></Relationships>
</file>

<file path=ppt/slideMasters/_rels/slideMaster22.xml.rels><?xml version="1.0" encoding="UTF-8" standalone="yes"?>
<Relationships xmlns="http://schemas.openxmlformats.org/package/2006/relationships"><Relationship Id="rId117" Type="http://schemas.openxmlformats.org/officeDocument/2006/relationships/slideLayout" Target="../slideLayouts/slideLayout1631.xml"/><Relationship Id="rId299" Type="http://schemas.openxmlformats.org/officeDocument/2006/relationships/slideLayout" Target="../slideLayouts/slideLayout1813.xml"/><Relationship Id="rId21" Type="http://schemas.openxmlformats.org/officeDocument/2006/relationships/slideLayout" Target="../slideLayouts/slideLayout1535.xml"/><Relationship Id="rId63" Type="http://schemas.openxmlformats.org/officeDocument/2006/relationships/slideLayout" Target="../slideLayouts/slideLayout1577.xml"/><Relationship Id="rId159" Type="http://schemas.openxmlformats.org/officeDocument/2006/relationships/slideLayout" Target="../slideLayouts/slideLayout1673.xml"/><Relationship Id="rId324" Type="http://schemas.openxmlformats.org/officeDocument/2006/relationships/slideLayout" Target="../slideLayouts/slideLayout1838.xml"/><Relationship Id="rId170" Type="http://schemas.openxmlformats.org/officeDocument/2006/relationships/slideLayout" Target="../slideLayouts/slideLayout1684.xml"/><Relationship Id="rId226" Type="http://schemas.openxmlformats.org/officeDocument/2006/relationships/slideLayout" Target="../slideLayouts/slideLayout1740.xml"/><Relationship Id="rId268" Type="http://schemas.openxmlformats.org/officeDocument/2006/relationships/slideLayout" Target="../slideLayouts/slideLayout1782.xml"/><Relationship Id="rId32" Type="http://schemas.openxmlformats.org/officeDocument/2006/relationships/slideLayout" Target="../slideLayouts/slideLayout1546.xml"/><Relationship Id="rId74" Type="http://schemas.openxmlformats.org/officeDocument/2006/relationships/slideLayout" Target="../slideLayouts/slideLayout1588.xml"/><Relationship Id="rId128" Type="http://schemas.openxmlformats.org/officeDocument/2006/relationships/slideLayout" Target="../slideLayouts/slideLayout1642.xml"/><Relationship Id="rId5" Type="http://schemas.openxmlformats.org/officeDocument/2006/relationships/slideLayout" Target="../slideLayouts/slideLayout1519.xml"/><Relationship Id="rId181" Type="http://schemas.openxmlformats.org/officeDocument/2006/relationships/slideLayout" Target="../slideLayouts/slideLayout1695.xml"/><Relationship Id="rId237" Type="http://schemas.openxmlformats.org/officeDocument/2006/relationships/slideLayout" Target="../slideLayouts/slideLayout1751.xml"/><Relationship Id="rId279" Type="http://schemas.openxmlformats.org/officeDocument/2006/relationships/slideLayout" Target="../slideLayouts/slideLayout1793.xml"/><Relationship Id="rId43" Type="http://schemas.openxmlformats.org/officeDocument/2006/relationships/slideLayout" Target="../slideLayouts/slideLayout1557.xml"/><Relationship Id="rId139" Type="http://schemas.openxmlformats.org/officeDocument/2006/relationships/slideLayout" Target="../slideLayouts/slideLayout1653.xml"/><Relationship Id="rId290" Type="http://schemas.openxmlformats.org/officeDocument/2006/relationships/slideLayout" Target="../slideLayouts/slideLayout1804.xml"/><Relationship Id="rId304" Type="http://schemas.openxmlformats.org/officeDocument/2006/relationships/slideLayout" Target="../slideLayouts/slideLayout1818.xml"/><Relationship Id="rId85" Type="http://schemas.openxmlformats.org/officeDocument/2006/relationships/slideLayout" Target="../slideLayouts/slideLayout1599.xml"/><Relationship Id="rId150" Type="http://schemas.openxmlformats.org/officeDocument/2006/relationships/slideLayout" Target="../slideLayouts/slideLayout1664.xml"/><Relationship Id="rId192" Type="http://schemas.openxmlformats.org/officeDocument/2006/relationships/slideLayout" Target="../slideLayouts/slideLayout1706.xml"/><Relationship Id="rId206" Type="http://schemas.openxmlformats.org/officeDocument/2006/relationships/slideLayout" Target="../slideLayouts/slideLayout1720.xml"/><Relationship Id="rId248" Type="http://schemas.openxmlformats.org/officeDocument/2006/relationships/slideLayout" Target="../slideLayouts/slideLayout1762.xml"/><Relationship Id="rId12" Type="http://schemas.openxmlformats.org/officeDocument/2006/relationships/slideLayout" Target="../slideLayouts/slideLayout1526.xml"/><Relationship Id="rId108" Type="http://schemas.openxmlformats.org/officeDocument/2006/relationships/slideLayout" Target="../slideLayouts/slideLayout1622.xml"/><Relationship Id="rId315" Type="http://schemas.openxmlformats.org/officeDocument/2006/relationships/slideLayout" Target="../slideLayouts/slideLayout1829.xml"/><Relationship Id="rId54" Type="http://schemas.openxmlformats.org/officeDocument/2006/relationships/slideLayout" Target="../slideLayouts/slideLayout1568.xml"/><Relationship Id="rId96" Type="http://schemas.openxmlformats.org/officeDocument/2006/relationships/slideLayout" Target="../slideLayouts/slideLayout1610.xml"/><Relationship Id="rId161" Type="http://schemas.openxmlformats.org/officeDocument/2006/relationships/slideLayout" Target="../slideLayouts/slideLayout1675.xml"/><Relationship Id="rId217" Type="http://schemas.openxmlformats.org/officeDocument/2006/relationships/slideLayout" Target="../slideLayouts/slideLayout1731.xml"/><Relationship Id="rId259" Type="http://schemas.openxmlformats.org/officeDocument/2006/relationships/slideLayout" Target="../slideLayouts/slideLayout1773.xml"/><Relationship Id="rId23" Type="http://schemas.openxmlformats.org/officeDocument/2006/relationships/slideLayout" Target="../slideLayouts/slideLayout1537.xml"/><Relationship Id="rId119" Type="http://schemas.openxmlformats.org/officeDocument/2006/relationships/slideLayout" Target="../slideLayouts/slideLayout1633.xml"/><Relationship Id="rId270" Type="http://schemas.openxmlformats.org/officeDocument/2006/relationships/slideLayout" Target="../slideLayouts/slideLayout1784.xml"/><Relationship Id="rId326" Type="http://schemas.openxmlformats.org/officeDocument/2006/relationships/slideLayout" Target="../slideLayouts/slideLayout1840.xml"/><Relationship Id="rId65" Type="http://schemas.openxmlformats.org/officeDocument/2006/relationships/slideLayout" Target="../slideLayouts/slideLayout1579.xml"/><Relationship Id="rId130" Type="http://schemas.openxmlformats.org/officeDocument/2006/relationships/slideLayout" Target="../slideLayouts/slideLayout1644.xml"/><Relationship Id="rId172" Type="http://schemas.openxmlformats.org/officeDocument/2006/relationships/slideLayout" Target="../slideLayouts/slideLayout1686.xml"/><Relationship Id="rId228" Type="http://schemas.openxmlformats.org/officeDocument/2006/relationships/slideLayout" Target="../slideLayouts/slideLayout1742.xml"/><Relationship Id="rId281" Type="http://schemas.openxmlformats.org/officeDocument/2006/relationships/slideLayout" Target="../slideLayouts/slideLayout1795.xml"/><Relationship Id="rId34" Type="http://schemas.openxmlformats.org/officeDocument/2006/relationships/slideLayout" Target="../slideLayouts/slideLayout1548.xml"/><Relationship Id="rId76" Type="http://schemas.openxmlformats.org/officeDocument/2006/relationships/slideLayout" Target="../slideLayouts/slideLayout1590.xml"/><Relationship Id="rId141" Type="http://schemas.openxmlformats.org/officeDocument/2006/relationships/slideLayout" Target="../slideLayouts/slideLayout1655.xml"/><Relationship Id="rId7" Type="http://schemas.openxmlformats.org/officeDocument/2006/relationships/slideLayout" Target="../slideLayouts/slideLayout1521.xml"/><Relationship Id="rId183" Type="http://schemas.openxmlformats.org/officeDocument/2006/relationships/slideLayout" Target="../slideLayouts/slideLayout1697.xml"/><Relationship Id="rId239" Type="http://schemas.openxmlformats.org/officeDocument/2006/relationships/slideLayout" Target="../slideLayouts/slideLayout1753.xml"/><Relationship Id="rId250" Type="http://schemas.openxmlformats.org/officeDocument/2006/relationships/slideLayout" Target="../slideLayouts/slideLayout1764.xml"/><Relationship Id="rId271" Type="http://schemas.openxmlformats.org/officeDocument/2006/relationships/slideLayout" Target="../slideLayouts/slideLayout1785.xml"/><Relationship Id="rId292" Type="http://schemas.openxmlformats.org/officeDocument/2006/relationships/slideLayout" Target="../slideLayouts/slideLayout1806.xml"/><Relationship Id="rId306" Type="http://schemas.openxmlformats.org/officeDocument/2006/relationships/slideLayout" Target="../slideLayouts/slideLayout1820.xml"/><Relationship Id="rId24" Type="http://schemas.openxmlformats.org/officeDocument/2006/relationships/slideLayout" Target="../slideLayouts/slideLayout1538.xml"/><Relationship Id="rId45" Type="http://schemas.openxmlformats.org/officeDocument/2006/relationships/slideLayout" Target="../slideLayouts/slideLayout1559.xml"/><Relationship Id="rId66" Type="http://schemas.openxmlformats.org/officeDocument/2006/relationships/slideLayout" Target="../slideLayouts/slideLayout1580.xml"/><Relationship Id="rId87" Type="http://schemas.openxmlformats.org/officeDocument/2006/relationships/slideLayout" Target="../slideLayouts/slideLayout1601.xml"/><Relationship Id="rId110" Type="http://schemas.openxmlformats.org/officeDocument/2006/relationships/slideLayout" Target="../slideLayouts/slideLayout1624.xml"/><Relationship Id="rId131" Type="http://schemas.openxmlformats.org/officeDocument/2006/relationships/slideLayout" Target="../slideLayouts/slideLayout1645.xml"/><Relationship Id="rId327" Type="http://schemas.openxmlformats.org/officeDocument/2006/relationships/slideLayout" Target="../slideLayouts/slideLayout1841.xml"/><Relationship Id="rId152" Type="http://schemas.openxmlformats.org/officeDocument/2006/relationships/slideLayout" Target="../slideLayouts/slideLayout1666.xml"/><Relationship Id="rId173" Type="http://schemas.openxmlformats.org/officeDocument/2006/relationships/slideLayout" Target="../slideLayouts/slideLayout1687.xml"/><Relationship Id="rId194" Type="http://schemas.openxmlformats.org/officeDocument/2006/relationships/slideLayout" Target="../slideLayouts/slideLayout1708.xml"/><Relationship Id="rId208" Type="http://schemas.openxmlformats.org/officeDocument/2006/relationships/slideLayout" Target="../slideLayouts/slideLayout1722.xml"/><Relationship Id="rId229" Type="http://schemas.openxmlformats.org/officeDocument/2006/relationships/slideLayout" Target="../slideLayouts/slideLayout1743.xml"/><Relationship Id="rId240" Type="http://schemas.openxmlformats.org/officeDocument/2006/relationships/slideLayout" Target="../slideLayouts/slideLayout1754.xml"/><Relationship Id="rId261" Type="http://schemas.openxmlformats.org/officeDocument/2006/relationships/slideLayout" Target="../slideLayouts/slideLayout1775.xml"/><Relationship Id="rId14" Type="http://schemas.openxmlformats.org/officeDocument/2006/relationships/slideLayout" Target="../slideLayouts/slideLayout1528.xml"/><Relationship Id="rId35" Type="http://schemas.openxmlformats.org/officeDocument/2006/relationships/slideLayout" Target="../slideLayouts/slideLayout1549.xml"/><Relationship Id="rId56" Type="http://schemas.openxmlformats.org/officeDocument/2006/relationships/slideLayout" Target="../slideLayouts/slideLayout1570.xml"/><Relationship Id="rId77" Type="http://schemas.openxmlformats.org/officeDocument/2006/relationships/slideLayout" Target="../slideLayouts/slideLayout1591.xml"/><Relationship Id="rId100" Type="http://schemas.openxmlformats.org/officeDocument/2006/relationships/slideLayout" Target="../slideLayouts/slideLayout1614.xml"/><Relationship Id="rId282" Type="http://schemas.openxmlformats.org/officeDocument/2006/relationships/slideLayout" Target="../slideLayouts/slideLayout1796.xml"/><Relationship Id="rId317" Type="http://schemas.openxmlformats.org/officeDocument/2006/relationships/slideLayout" Target="../slideLayouts/slideLayout1831.xml"/><Relationship Id="rId8" Type="http://schemas.openxmlformats.org/officeDocument/2006/relationships/slideLayout" Target="../slideLayouts/slideLayout1522.xml"/><Relationship Id="rId98" Type="http://schemas.openxmlformats.org/officeDocument/2006/relationships/slideLayout" Target="../slideLayouts/slideLayout1612.xml"/><Relationship Id="rId121" Type="http://schemas.openxmlformats.org/officeDocument/2006/relationships/slideLayout" Target="../slideLayouts/slideLayout1635.xml"/><Relationship Id="rId142" Type="http://schemas.openxmlformats.org/officeDocument/2006/relationships/slideLayout" Target="../slideLayouts/slideLayout1656.xml"/><Relationship Id="rId163" Type="http://schemas.openxmlformats.org/officeDocument/2006/relationships/slideLayout" Target="../slideLayouts/slideLayout1677.xml"/><Relationship Id="rId184" Type="http://schemas.openxmlformats.org/officeDocument/2006/relationships/slideLayout" Target="../slideLayouts/slideLayout1698.xml"/><Relationship Id="rId219" Type="http://schemas.openxmlformats.org/officeDocument/2006/relationships/slideLayout" Target="../slideLayouts/slideLayout1733.xml"/><Relationship Id="rId230" Type="http://schemas.openxmlformats.org/officeDocument/2006/relationships/slideLayout" Target="../slideLayouts/slideLayout1744.xml"/><Relationship Id="rId251" Type="http://schemas.openxmlformats.org/officeDocument/2006/relationships/slideLayout" Target="../slideLayouts/slideLayout1765.xml"/><Relationship Id="rId25" Type="http://schemas.openxmlformats.org/officeDocument/2006/relationships/slideLayout" Target="../slideLayouts/slideLayout1539.xml"/><Relationship Id="rId46" Type="http://schemas.openxmlformats.org/officeDocument/2006/relationships/slideLayout" Target="../slideLayouts/slideLayout1560.xml"/><Relationship Id="rId67" Type="http://schemas.openxmlformats.org/officeDocument/2006/relationships/slideLayout" Target="../slideLayouts/slideLayout1581.xml"/><Relationship Id="rId272" Type="http://schemas.openxmlformats.org/officeDocument/2006/relationships/slideLayout" Target="../slideLayouts/slideLayout1786.xml"/><Relationship Id="rId293" Type="http://schemas.openxmlformats.org/officeDocument/2006/relationships/slideLayout" Target="../slideLayouts/slideLayout1807.xml"/><Relationship Id="rId307" Type="http://schemas.openxmlformats.org/officeDocument/2006/relationships/slideLayout" Target="../slideLayouts/slideLayout1821.xml"/><Relationship Id="rId328" Type="http://schemas.openxmlformats.org/officeDocument/2006/relationships/slideLayout" Target="../slideLayouts/slideLayout1842.xml"/><Relationship Id="rId88" Type="http://schemas.openxmlformats.org/officeDocument/2006/relationships/slideLayout" Target="../slideLayouts/slideLayout1602.xml"/><Relationship Id="rId111" Type="http://schemas.openxmlformats.org/officeDocument/2006/relationships/slideLayout" Target="../slideLayouts/slideLayout1625.xml"/><Relationship Id="rId132" Type="http://schemas.openxmlformats.org/officeDocument/2006/relationships/slideLayout" Target="../slideLayouts/slideLayout1646.xml"/><Relationship Id="rId153" Type="http://schemas.openxmlformats.org/officeDocument/2006/relationships/slideLayout" Target="../slideLayouts/slideLayout1667.xml"/><Relationship Id="rId174" Type="http://schemas.openxmlformats.org/officeDocument/2006/relationships/slideLayout" Target="../slideLayouts/slideLayout1688.xml"/><Relationship Id="rId195" Type="http://schemas.openxmlformats.org/officeDocument/2006/relationships/slideLayout" Target="../slideLayouts/slideLayout1709.xml"/><Relationship Id="rId209" Type="http://schemas.openxmlformats.org/officeDocument/2006/relationships/slideLayout" Target="../slideLayouts/slideLayout1723.xml"/><Relationship Id="rId220" Type="http://schemas.openxmlformats.org/officeDocument/2006/relationships/slideLayout" Target="../slideLayouts/slideLayout1734.xml"/><Relationship Id="rId241" Type="http://schemas.openxmlformats.org/officeDocument/2006/relationships/slideLayout" Target="../slideLayouts/slideLayout1755.xml"/><Relationship Id="rId15" Type="http://schemas.openxmlformats.org/officeDocument/2006/relationships/slideLayout" Target="../slideLayouts/slideLayout1529.xml"/><Relationship Id="rId36" Type="http://schemas.openxmlformats.org/officeDocument/2006/relationships/slideLayout" Target="../slideLayouts/slideLayout1550.xml"/><Relationship Id="rId57" Type="http://schemas.openxmlformats.org/officeDocument/2006/relationships/slideLayout" Target="../slideLayouts/slideLayout1571.xml"/><Relationship Id="rId262" Type="http://schemas.openxmlformats.org/officeDocument/2006/relationships/slideLayout" Target="../slideLayouts/slideLayout1776.xml"/><Relationship Id="rId283" Type="http://schemas.openxmlformats.org/officeDocument/2006/relationships/slideLayout" Target="../slideLayouts/slideLayout1797.xml"/><Relationship Id="rId318" Type="http://schemas.openxmlformats.org/officeDocument/2006/relationships/slideLayout" Target="../slideLayouts/slideLayout1832.xml"/><Relationship Id="rId78" Type="http://schemas.openxmlformats.org/officeDocument/2006/relationships/slideLayout" Target="../slideLayouts/slideLayout1592.xml"/><Relationship Id="rId99" Type="http://schemas.openxmlformats.org/officeDocument/2006/relationships/slideLayout" Target="../slideLayouts/slideLayout1613.xml"/><Relationship Id="rId101" Type="http://schemas.openxmlformats.org/officeDocument/2006/relationships/slideLayout" Target="../slideLayouts/slideLayout1615.xml"/><Relationship Id="rId122" Type="http://schemas.openxmlformats.org/officeDocument/2006/relationships/slideLayout" Target="../slideLayouts/slideLayout1636.xml"/><Relationship Id="rId143" Type="http://schemas.openxmlformats.org/officeDocument/2006/relationships/slideLayout" Target="../slideLayouts/slideLayout1657.xml"/><Relationship Id="rId164" Type="http://schemas.openxmlformats.org/officeDocument/2006/relationships/slideLayout" Target="../slideLayouts/slideLayout1678.xml"/><Relationship Id="rId185" Type="http://schemas.openxmlformats.org/officeDocument/2006/relationships/slideLayout" Target="../slideLayouts/slideLayout1699.xml"/><Relationship Id="rId9" Type="http://schemas.openxmlformats.org/officeDocument/2006/relationships/slideLayout" Target="../slideLayouts/slideLayout1523.xml"/><Relationship Id="rId210" Type="http://schemas.openxmlformats.org/officeDocument/2006/relationships/slideLayout" Target="../slideLayouts/slideLayout1724.xml"/><Relationship Id="rId26" Type="http://schemas.openxmlformats.org/officeDocument/2006/relationships/slideLayout" Target="../slideLayouts/slideLayout1540.xml"/><Relationship Id="rId231" Type="http://schemas.openxmlformats.org/officeDocument/2006/relationships/slideLayout" Target="../slideLayouts/slideLayout1745.xml"/><Relationship Id="rId252" Type="http://schemas.openxmlformats.org/officeDocument/2006/relationships/slideLayout" Target="../slideLayouts/slideLayout1766.xml"/><Relationship Id="rId273" Type="http://schemas.openxmlformats.org/officeDocument/2006/relationships/slideLayout" Target="../slideLayouts/slideLayout1787.xml"/><Relationship Id="rId294" Type="http://schemas.openxmlformats.org/officeDocument/2006/relationships/slideLayout" Target="../slideLayouts/slideLayout1808.xml"/><Relationship Id="rId308" Type="http://schemas.openxmlformats.org/officeDocument/2006/relationships/slideLayout" Target="../slideLayouts/slideLayout1822.xml"/><Relationship Id="rId329" Type="http://schemas.openxmlformats.org/officeDocument/2006/relationships/slideLayout" Target="../slideLayouts/slideLayout1843.xml"/><Relationship Id="rId47" Type="http://schemas.openxmlformats.org/officeDocument/2006/relationships/slideLayout" Target="../slideLayouts/slideLayout1561.xml"/><Relationship Id="rId68" Type="http://schemas.openxmlformats.org/officeDocument/2006/relationships/slideLayout" Target="../slideLayouts/slideLayout1582.xml"/><Relationship Id="rId89" Type="http://schemas.openxmlformats.org/officeDocument/2006/relationships/slideLayout" Target="../slideLayouts/slideLayout1603.xml"/><Relationship Id="rId112" Type="http://schemas.openxmlformats.org/officeDocument/2006/relationships/slideLayout" Target="../slideLayouts/slideLayout1626.xml"/><Relationship Id="rId133" Type="http://schemas.openxmlformats.org/officeDocument/2006/relationships/slideLayout" Target="../slideLayouts/slideLayout1647.xml"/><Relationship Id="rId154" Type="http://schemas.openxmlformats.org/officeDocument/2006/relationships/slideLayout" Target="../slideLayouts/slideLayout1668.xml"/><Relationship Id="rId175" Type="http://schemas.openxmlformats.org/officeDocument/2006/relationships/slideLayout" Target="../slideLayouts/slideLayout1689.xml"/><Relationship Id="rId196" Type="http://schemas.openxmlformats.org/officeDocument/2006/relationships/slideLayout" Target="../slideLayouts/slideLayout1710.xml"/><Relationship Id="rId200" Type="http://schemas.openxmlformats.org/officeDocument/2006/relationships/slideLayout" Target="../slideLayouts/slideLayout1714.xml"/><Relationship Id="rId16" Type="http://schemas.openxmlformats.org/officeDocument/2006/relationships/slideLayout" Target="../slideLayouts/slideLayout1530.xml"/><Relationship Id="rId221" Type="http://schemas.openxmlformats.org/officeDocument/2006/relationships/slideLayout" Target="../slideLayouts/slideLayout1735.xml"/><Relationship Id="rId242" Type="http://schemas.openxmlformats.org/officeDocument/2006/relationships/slideLayout" Target="../slideLayouts/slideLayout1756.xml"/><Relationship Id="rId263" Type="http://schemas.openxmlformats.org/officeDocument/2006/relationships/slideLayout" Target="../slideLayouts/slideLayout1777.xml"/><Relationship Id="rId284" Type="http://schemas.openxmlformats.org/officeDocument/2006/relationships/slideLayout" Target="../slideLayouts/slideLayout1798.xml"/><Relationship Id="rId319" Type="http://schemas.openxmlformats.org/officeDocument/2006/relationships/slideLayout" Target="../slideLayouts/slideLayout1833.xml"/><Relationship Id="rId37" Type="http://schemas.openxmlformats.org/officeDocument/2006/relationships/slideLayout" Target="../slideLayouts/slideLayout1551.xml"/><Relationship Id="rId58" Type="http://schemas.openxmlformats.org/officeDocument/2006/relationships/slideLayout" Target="../slideLayouts/slideLayout1572.xml"/><Relationship Id="rId79" Type="http://schemas.openxmlformats.org/officeDocument/2006/relationships/slideLayout" Target="../slideLayouts/slideLayout1593.xml"/><Relationship Id="rId102" Type="http://schemas.openxmlformats.org/officeDocument/2006/relationships/slideLayout" Target="../slideLayouts/slideLayout1616.xml"/><Relationship Id="rId123" Type="http://schemas.openxmlformats.org/officeDocument/2006/relationships/slideLayout" Target="../slideLayouts/slideLayout1637.xml"/><Relationship Id="rId144" Type="http://schemas.openxmlformats.org/officeDocument/2006/relationships/slideLayout" Target="../slideLayouts/slideLayout1658.xml"/><Relationship Id="rId330" Type="http://schemas.openxmlformats.org/officeDocument/2006/relationships/slideLayout" Target="../slideLayouts/slideLayout1844.xml"/><Relationship Id="rId90" Type="http://schemas.openxmlformats.org/officeDocument/2006/relationships/slideLayout" Target="../slideLayouts/slideLayout1604.xml"/><Relationship Id="rId165" Type="http://schemas.openxmlformats.org/officeDocument/2006/relationships/slideLayout" Target="../slideLayouts/slideLayout1679.xml"/><Relationship Id="rId186" Type="http://schemas.openxmlformats.org/officeDocument/2006/relationships/slideLayout" Target="../slideLayouts/slideLayout1700.xml"/><Relationship Id="rId211" Type="http://schemas.openxmlformats.org/officeDocument/2006/relationships/slideLayout" Target="../slideLayouts/slideLayout1725.xml"/><Relationship Id="rId232" Type="http://schemas.openxmlformats.org/officeDocument/2006/relationships/slideLayout" Target="../slideLayouts/slideLayout1746.xml"/><Relationship Id="rId253" Type="http://schemas.openxmlformats.org/officeDocument/2006/relationships/slideLayout" Target="../slideLayouts/slideLayout1767.xml"/><Relationship Id="rId274" Type="http://schemas.openxmlformats.org/officeDocument/2006/relationships/slideLayout" Target="../slideLayouts/slideLayout1788.xml"/><Relationship Id="rId295" Type="http://schemas.openxmlformats.org/officeDocument/2006/relationships/slideLayout" Target="../slideLayouts/slideLayout1809.xml"/><Relationship Id="rId309" Type="http://schemas.openxmlformats.org/officeDocument/2006/relationships/slideLayout" Target="../slideLayouts/slideLayout1823.xml"/><Relationship Id="rId27" Type="http://schemas.openxmlformats.org/officeDocument/2006/relationships/slideLayout" Target="../slideLayouts/slideLayout1541.xml"/><Relationship Id="rId48" Type="http://schemas.openxmlformats.org/officeDocument/2006/relationships/slideLayout" Target="../slideLayouts/slideLayout1562.xml"/><Relationship Id="rId69" Type="http://schemas.openxmlformats.org/officeDocument/2006/relationships/slideLayout" Target="../slideLayouts/slideLayout1583.xml"/><Relationship Id="rId113" Type="http://schemas.openxmlformats.org/officeDocument/2006/relationships/slideLayout" Target="../slideLayouts/slideLayout1627.xml"/><Relationship Id="rId134" Type="http://schemas.openxmlformats.org/officeDocument/2006/relationships/slideLayout" Target="../slideLayouts/slideLayout1648.xml"/><Relationship Id="rId320" Type="http://schemas.openxmlformats.org/officeDocument/2006/relationships/slideLayout" Target="../slideLayouts/slideLayout1834.xml"/><Relationship Id="rId80" Type="http://schemas.openxmlformats.org/officeDocument/2006/relationships/slideLayout" Target="../slideLayouts/slideLayout1594.xml"/><Relationship Id="rId155" Type="http://schemas.openxmlformats.org/officeDocument/2006/relationships/slideLayout" Target="../slideLayouts/slideLayout1669.xml"/><Relationship Id="rId176" Type="http://schemas.openxmlformats.org/officeDocument/2006/relationships/slideLayout" Target="../slideLayouts/slideLayout1690.xml"/><Relationship Id="rId197" Type="http://schemas.openxmlformats.org/officeDocument/2006/relationships/slideLayout" Target="../slideLayouts/slideLayout1711.xml"/><Relationship Id="rId201" Type="http://schemas.openxmlformats.org/officeDocument/2006/relationships/slideLayout" Target="../slideLayouts/slideLayout1715.xml"/><Relationship Id="rId222" Type="http://schemas.openxmlformats.org/officeDocument/2006/relationships/slideLayout" Target="../slideLayouts/slideLayout1736.xml"/><Relationship Id="rId243" Type="http://schemas.openxmlformats.org/officeDocument/2006/relationships/slideLayout" Target="../slideLayouts/slideLayout1757.xml"/><Relationship Id="rId264" Type="http://schemas.openxmlformats.org/officeDocument/2006/relationships/slideLayout" Target="../slideLayouts/slideLayout1778.xml"/><Relationship Id="rId285" Type="http://schemas.openxmlformats.org/officeDocument/2006/relationships/slideLayout" Target="../slideLayouts/slideLayout1799.xml"/><Relationship Id="rId17" Type="http://schemas.openxmlformats.org/officeDocument/2006/relationships/slideLayout" Target="../slideLayouts/slideLayout1531.xml"/><Relationship Id="rId38" Type="http://schemas.openxmlformats.org/officeDocument/2006/relationships/slideLayout" Target="../slideLayouts/slideLayout1552.xml"/><Relationship Id="rId59" Type="http://schemas.openxmlformats.org/officeDocument/2006/relationships/slideLayout" Target="../slideLayouts/slideLayout1573.xml"/><Relationship Id="rId103" Type="http://schemas.openxmlformats.org/officeDocument/2006/relationships/slideLayout" Target="../slideLayouts/slideLayout1617.xml"/><Relationship Id="rId124" Type="http://schemas.openxmlformats.org/officeDocument/2006/relationships/slideLayout" Target="../slideLayouts/slideLayout1638.xml"/><Relationship Id="rId310" Type="http://schemas.openxmlformats.org/officeDocument/2006/relationships/slideLayout" Target="../slideLayouts/slideLayout1824.xml"/><Relationship Id="rId70" Type="http://schemas.openxmlformats.org/officeDocument/2006/relationships/slideLayout" Target="../slideLayouts/slideLayout1584.xml"/><Relationship Id="rId91" Type="http://schemas.openxmlformats.org/officeDocument/2006/relationships/slideLayout" Target="../slideLayouts/slideLayout1605.xml"/><Relationship Id="rId145" Type="http://schemas.openxmlformats.org/officeDocument/2006/relationships/slideLayout" Target="../slideLayouts/slideLayout1659.xml"/><Relationship Id="rId166" Type="http://schemas.openxmlformats.org/officeDocument/2006/relationships/slideLayout" Target="../slideLayouts/slideLayout1680.xml"/><Relationship Id="rId187" Type="http://schemas.openxmlformats.org/officeDocument/2006/relationships/slideLayout" Target="../slideLayouts/slideLayout1701.xml"/><Relationship Id="rId331" Type="http://schemas.openxmlformats.org/officeDocument/2006/relationships/theme" Target="../theme/theme22.xml"/><Relationship Id="rId1" Type="http://schemas.openxmlformats.org/officeDocument/2006/relationships/slideLayout" Target="../slideLayouts/slideLayout1515.xml"/><Relationship Id="rId212" Type="http://schemas.openxmlformats.org/officeDocument/2006/relationships/slideLayout" Target="../slideLayouts/slideLayout1726.xml"/><Relationship Id="rId233" Type="http://schemas.openxmlformats.org/officeDocument/2006/relationships/slideLayout" Target="../slideLayouts/slideLayout1747.xml"/><Relationship Id="rId254" Type="http://schemas.openxmlformats.org/officeDocument/2006/relationships/slideLayout" Target="../slideLayouts/slideLayout1768.xml"/><Relationship Id="rId28" Type="http://schemas.openxmlformats.org/officeDocument/2006/relationships/slideLayout" Target="../slideLayouts/slideLayout1542.xml"/><Relationship Id="rId49" Type="http://schemas.openxmlformats.org/officeDocument/2006/relationships/slideLayout" Target="../slideLayouts/slideLayout1563.xml"/><Relationship Id="rId114" Type="http://schemas.openxmlformats.org/officeDocument/2006/relationships/slideLayout" Target="../slideLayouts/slideLayout1628.xml"/><Relationship Id="rId275" Type="http://schemas.openxmlformats.org/officeDocument/2006/relationships/slideLayout" Target="../slideLayouts/slideLayout1789.xml"/><Relationship Id="rId296" Type="http://schemas.openxmlformats.org/officeDocument/2006/relationships/slideLayout" Target="../slideLayouts/slideLayout1810.xml"/><Relationship Id="rId300" Type="http://schemas.openxmlformats.org/officeDocument/2006/relationships/slideLayout" Target="../slideLayouts/slideLayout1814.xml"/><Relationship Id="rId60" Type="http://schemas.openxmlformats.org/officeDocument/2006/relationships/slideLayout" Target="../slideLayouts/slideLayout1574.xml"/><Relationship Id="rId81" Type="http://schemas.openxmlformats.org/officeDocument/2006/relationships/slideLayout" Target="../slideLayouts/slideLayout1595.xml"/><Relationship Id="rId135" Type="http://schemas.openxmlformats.org/officeDocument/2006/relationships/slideLayout" Target="../slideLayouts/slideLayout1649.xml"/><Relationship Id="rId156" Type="http://schemas.openxmlformats.org/officeDocument/2006/relationships/slideLayout" Target="../slideLayouts/slideLayout1670.xml"/><Relationship Id="rId177" Type="http://schemas.openxmlformats.org/officeDocument/2006/relationships/slideLayout" Target="../slideLayouts/slideLayout1691.xml"/><Relationship Id="rId198" Type="http://schemas.openxmlformats.org/officeDocument/2006/relationships/slideLayout" Target="../slideLayouts/slideLayout1712.xml"/><Relationship Id="rId321" Type="http://schemas.openxmlformats.org/officeDocument/2006/relationships/slideLayout" Target="../slideLayouts/slideLayout1835.xml"/><Relationship Id="rId202" Type="http://schemas.openxmlformats.org/officeDocument/2006/relationships/slideLayout" Target="../slideLayouts/slideLayout1716.xml"/><Relationship Id="rId223" Type="http://schemas.openxmlformats.org/officeDocument/2006/relationships/slideLayout" Target="../slideLayouts/slideLayout1737.xml"/><Relationship Id="rId244" Type="http://schemas.openxmlformats.org/officeDocument/2006/relationships/slideLayout" Target="../slideLayouts/slideLayout1758.xml"/><Relationship Id="rId18" Type="http://schemas.openxmlformats.org/officeDocument/2006/relationships/slideLayout" Target="../slideLayouts/slideLayout1532.xml"/><Relationship Id="rId39" Type="http://schemas.openxmlformats.org/officeDocument/2006/relationships/slideLayout" Target="../slideLayouts/slideLayout1553.xml"/><Relationship Id="rId265" Type="http://schemas.openxmlformats.org/officeDocument/2006/relationships/slideLayout" Target="../slideLayouts/slideLayout1779.xml"/><Relationship Id="rId286" Type="http://schemas.openxmlformats.org/officeDocument/2006/relationships/slideLayout" Target="../slideLayouts/slideLayout1800.xml"/><Relationship Id="rId50" Type="http://schemas.openxmlformats.org/officeDocument/2006/relationships/slideLayout" Target="../slideLayouts/slideLayout1564.xml"/><Relationship Id="rId104" Type="http://schemas.openxmlformats.org/officeDocument/2006/relationships/slideLayout" Target="../slideLayouts/slideLayout1618.xml"/><Relationship Id="rId125" Type="http://schemas.openxmlformats.org/officeDocument/2006/relationships/slideLayout" Target="../slideLayouts/slideLayout1639.xml"/><Relationship Id="rId146" Type="http://schemas.openxmlformats.org/officeDocument/2006/relationships/slideLayout" Target="../slideLayouts/slideLayout1660.xml"/><Relationship Id="rId167" Type="http://schemas.openxmlformats.org/officeDocument/2006/relationships/slideLayout" Target="../slideLayouts/slideLayout1681.xml"/><Relationship Id="rId188" Type="http://schemas.openxmlformats.org/officeDocument/2006/relationships/slideLayout" Target="../slideLayouts/slideLayout1702.xml"/><Relationship Id="rId311" Type="http://schemas.openxmlformats.org/officeDocument/2006/relationships/slideLayout" Target="../slideLayouts/slideLayout1825.xml"/><Relationship Id="rId332" Type="http://schemas.openxmlformats.org/officeDocument/2006/relationships/image" Target="../media/image1.png"/><Relationship Id="rId71" Type="http://schemas.openxmlformats.org/officeDocument/2006/relationships/slideLayout" Target="../slideLayouts/slideLayout1585.xml"/><Relationship Id="rId92" Type="http://schemas.openxmlformats.org/officeDocument/2006/relationships/slideLayout" Target="../slideLayouts/slideLayout1606.xml"/><Relationship Id="rId213" Type="http://schemas.openxmlformats.org/officeDocument/2006/relationships/slideLayout" Target="../slideLayouts/slideLayout1727.xml"/><Relationship Id="rId234" Type="http://schemas.openxmlformats.org/officeDocument/2006/relationships/slideLayout" Target="../slideLayouts/slideLayout1748.xml"/><Relationship Id="rId2" Type="http://schemas.openxmlformats.org/officeDocument/2006/relationships/slideLayout" Target="../slideLayouts/slideLayout1516.xml"/><Relationship Id="rId29" Type="http://schemas.openxmlformats.org/officeDocument/2006/relationships/slideLayout" Target="../slideLayouts/slideLayout1543.xml"/><Relationship Id="rId255" Type="http://schemas.openxmlformats.org/officeDocument/2006/relationships/slideLayout" Target="../slideLayouts/slideLayout1769.xml"/><Relationship Id="rId276" Type="http://schemas.openxmlformats.org/officeDocument/2006/relationships/slideLayout" Target="../slideLayouts/slideLayout1790.xml"/><Relationship Id="rId297" Type="http://schemas.openxmlformats.org/officeDocument/2006/relationships/slideLayout" Target="../slideLayouts/slideLayout1811.xml"/><Relationship Id="rId40" Type="http://schemas.openxmlformats.org/officeDocument/2006/relationships/slideLayout" Target="../slideLayouts/slideLayout1554.xml"/><Relationship Id="rId115" Type="http://schemas.openxmlformats.org/officeDocument/2006/relationships/slideLayout" Target="../slideLayouts/slideLayout1629.xml"/><Relationship Id="rId136" Type="http://schemas.openxmlformats.org/officeDocument/2006/relationships/slideLayout" Target="../slideLayouts/slideLayout1650.xml"/><Relationship Id="rId157" Type="http://schemas.openxmlformats.org/officeDocument/2006/relationships/slideLayout" Target="../slideLayouts/slideLayout1671.xml"/><Relationship Id="rId178" Type="http://schemas.openxmlformats.org/officeDocument/2006/relationships/slideLayout" Target="../slideLayouts/slideLayout1692.xml"/><Relationship Id="rId301" Type="http://schemas.openxmlformats.org/officeDocument/2006/relationships/slideLayout" Target="../slideLayouts/slideLayout1815.xml"/><Relationship Id="rId322" Type="http://schemas.openxmlformats.org/officeDocument/2006/relationships/slideLayout" Target="../slideLayouts/slideLayout1836.xml"/><Relationship Id="rId61" Type="http://schemas.openxmlformats.org/officeDocument/2006/relationships/slideLayout" Target="../slideLayouts/slideLayout1575.xml"/><Relationship Id="rId82" Type="http://schemas.openxmlformats.org/officeDocument/2006/relationships/slideLayout" Target="../slideLayouts/slideLayout1596.xml"/><Relationship Id="rId199" Type="http://schemas.openxmlformats.org/officeDocument/2006/relationships/slideLayout" Target="../slideLayouts/slideLayout1713.xml"/><Relationship Id="rId203" Type="http://schemas.openxmlformats.org/officeDocument/2006/relationships/slideLayout" Target="../slideLayouts/slideLayout1717.xml"/><Relationship Id="rId19" Type="http://schemas.openxmlformats.org/officeDocument/2006/relationships/slideLayout" Target="../slideLayouts/slideLayout1533.xml"/><Relationship Id="rId224" Type="http://schemas.openxmlformats.org/officeDocument/2006/relationships/slideLayout" Target="../slideLayouts/slideLayout1738.xml"/><Relationship Id="rId245" Type="http://schemas.openxmlformats.org/officeDocument/2006/relationships/slideLayout" Target="../slideLayouts/slideLayout1759.xml"/><Relationship Id="rId266" Type="http://schemas.openxmlformats.org/officeDocument/2006/relationships/slideLayout" Target="../slideLayouts/slideLayout1780.xml"/><Relationship Id="rId287" Type="http://schemas.openxmlformats.org/officeDocument/2006/relationships/slideLayout" Target="../slideLayouts/slideLayout1801.xml"/><Relationship Id="rId30" Type="http://schemas.openxmlformats.org/officeDocument/2006/relationships/slideLayout" Target="../slideLayouts/slideLayout1544.xml"/><Relationship Id="rId105" Type="http://schemas.openxmlformats.org/officeDocument/2006/relationships/slideLayout" Target="../slideLayouts/slideLayout1619.xml"/><Relationship Id="rId126" Type="http://schemas.openxmlformats.org/officeDocument/2006/relationships/slideLayout" Target="../slideLayouts/slideLayout1640.xml"/><Relationship Id="rId147" Type="http://schemas.openxmlformats.org/officeDocument/2006/relationships/slideLayout" Target="../slideLayouts/slideLayout1661.xml"/><Relationship Id="rId168" Type="http://schemas.openxmlformats.org/officeDocument/2006/relationships/slideLayout" Target="../slideLayouts/slideLayout1682.xml"/><Relationship Id="rId312" Type="http://schemas.openxmlformats.org/officeDocument/2006/relationships/slideLayout" Target="../slideLayouts/slideLayout1826.xml"/><Relationship Id="rId51" Type="http://schemas.openxmlformats.org/officeDocument/2006/relationships/slideLayout" Target="../slideLayouts/slideLayout1565.xml"/><Relationship Id="rId72" Type="http://schemas.openxmlformats.org/officeDocument/2006/relationships/slideLayout" Target="../slideLayouts/slideLayout1586.xml"/><Relationship Id="rId93" Type="http://schemas.openxmlformats.org/officeDocument/2006/relationships/slideLayout" Target="../slideLayouts/slideLayout1607.xml"/><Relationship Id="rId189" Type="http://schemas.openxmlformats.org/officeDocument/2006/relationships/slideLayout" Target="../slideLayouts/slideLayout1703.xml"/><Relationship Id="rId3" Type="http://schemas.openxmlformats.org/officeDocument/2006/relationships/slideLayout" Target="../slideLayouts/slideLayout1517.xml"/><Relationship Id="rId214" Type="http://schemas.openxmlformats.org/officeDocument/2006/relationships/slideLayout" Target="../slideLayouts/slideLayout1728.xml"/><Relationship Id="rId235" Type="http://schemas.openxmlformats.org/officeDocument/2006/relationships/slideLayout" Target="../slideLayouts/slideLayout1749.xml"/><Relationship Id="rId256" Type="http://schemas.openxmlformats.org/officeDocument/2006/relationships/slideLayout" Target="../slideLayouts/slideLayout1770.xml"/><Relationship Id="rId277" Type="http://schemas.openxmlformats.org/officeDocument/2006/relationships/slideLayout" Target="../slideLayouts/slideLayout1791.xml"/><Relationship Id="rId298" Type="http://schemas.openxmlformats.org/officeDocument/2006/relationships/slideLayout" Target="../slideLayouts/slideLayout1812.xml"/><Relationship Id="rId116" Type="http://schemas.openxmlformats.org/officeDocument/2006/relationships/slideLayout" Target="../slideLayouts/slideLayout1630.xml"/><Relationship Id="rId137" Type="http://schemas.openxmlformats.org/officeDocument/2006/relationships/slideLayout" Target="../slideLayouts/slideLayout1651.xml"/><Relationship Id="rId158" Type="http://schemas.openxmlformats.org/officeDocument/2006/relationships/slideLayout" Target="../slideLayouts/slideLayout1672.xml"/><Relationship Id="rId302" Type="http://schemas.openxmlformats.org/officeDocument/2006/relationships/slideLayout" Target="../slideLayouts/slideLayout1816.xml"/><Relationship Id="rId323" Type="http://schemas.openxmlformats.org/officeDocument/2006/relationships/slideLayout" Target="../slideLayouts/slideLayout1837.xml"/><Relationship Id="rId20" Type="http://schemas.openxmlformats.org/officeDocument/2006/relationships/slideLayout" Target="../slideLayouts/slideLayout1534.xml"/><Relationship Id="rId41" Type="http://schemas.openxmlformats.org/officeDocument/2006/relationships/slideLayout" Target="../slideLayouts/slideLayout1555.xml"/><Relationship Id="rId62" Type="http://schemas.openxmlformats.org/officeDocument/2006/relationships/slideLayout" Target="../slideLayouts/slideLayout1576.xml"/><Relationship Id="rId83" Type="http://schemas.openxmlformats.org/officeDocument/2006/relationships/slideLayout" Target="../slideLayouts/slideLayout1597.xml"/><Relationship Id="rId179" Type="http://schemas.openxmlformats.org/officeDocument/2006/relationships/slideLayout" Target="../slideLayouts/slideLayout1693.xml"/><Relationship Id="rId190" Type="http://schemas.openxmlformats.org/officeDocument/2006/relationships/slideLayout" Target="../slideLayouts/slideLayout1704.xml"/><Relationship Id="rId204" Type="http://schemas.openxmlformats.org/officeDocument/2006/relationships/slideLayout" Target="../slideLayouts/slideLayout1718.xml"/><Relationship Id="rId225" Type="http://schemas.openxmlformats.org/officeDocument/2006/relationships/slideLayout" Target="../slideLayouts/slideLayout1739.xml"/><Relationship Id="rId246" Type="http://schemas.openxmlformats.org/officeDocument/2006/relationships/slideLayout" Target="../slideLayouts/slideLayout1760.xml"/><Relationship Id="rId267" Type="http://schemas.openxmlformats.org/officeDocument/2006/relationships/slideLayout" Target="../slideLayouts/slideLayout1781.xml"/><Relationship Id="rId288" Type="http://schemas.openxmlformats.org/officeDocument/2006/relationships/slideLayout" Target="../slideLayouts/slideLayout1802.xml"/><Relationship Id="rId106" Type="http://schemas.openxmlformats.org/officeDocument/2006/relationships/slideLayout" Target="../slideLayouts/slideLayout1620.xml"/><Relationship Id="rId127" Type="http://schemas.openxmlformats.org/officeDocument/2006/relationships/slideLayout" Target="../slideLayouts/slideLayout1641.xml"/><Relationship Id="rId313" Type="http://schemas.openxmlformats.org/officeDocument/2006/relationships/slideLayout" Target="../slideLayouts/slideLayout1827.xml"/><Relationship Id="rId10" Type="http://schemas.openxmlformats.org/officeDocument/2006/relationships/slideLayout" Target="../slideLayouts/slideLayout1524.xml"/><Relationship Id="rId31" Type="http://schemas.openxmlformats.org/officeDocument/2006/relationships/slideLayout" Target="../slideLayouts/slideLayout1545.xml"/><Relationship Id="rId52" Type="http://schemas.openxmlformats.org/officeDocument/2006/relationships/slideLayout" Target="../slideLayouts/slideLayout1566.xml"/><Relationship Id="rId73" Type="http://schemas.openxmlformats.org/officeDocument/2006/relationships/slideLayout" Target="../slideLayouts/slideLayout1587.xml"/><Relationship Id="rId94" Type="http://schemas.openxmlformats.org/officeDocument/2006/relationships/slideLayout" Target="../slideLayouts/slideLayout1608.xml"/><Relationship Id="rId148" Type="http://schemas.openxmlformats.org/officeDocument/2006/relationships/slideLayout" Target="../slideLayouts/slideLayout1662.xml"/><Relationship Id="rId169" Type="http://schemas.openxmlformats.org/officeDocument/2006/relationships/slideLayout" Target="../slideLayouts/slideLayout1683.xml"/><Relationship Id="rId4" Type="http://schemas.openxmlformats.org/officeDocument/2006/relationships/slideLayout" Target="../slideLayouts/slideLayout1518.xml"/><Relationship Id="rId180" Type="http://schemas.openxmlformats.org/officeDocument/2006/relationships/slideLayout" Target="../slideLayouts/slideLayout1694.xml"/><Relationship Id="rId215" Type="http://schemas.openxmlformats.org/officeDocument/2006/relationships/slideLayout" Target="../slideLayouts/slideLayout1729.xml"/><Relationship Id="rId236" Type="http://schemas.openxmlformats.org/officeDocument/2006/relationships/slideLayout" Target="../slideLayouts/slideLayout1750.xml"/><Relationship Id="rId257" Type="http://schemas.openxmlformats.org/officeDocument/2006/relationships/slideLayout" Target="../slideLayouts/slideLayout1771.xml"/><Relationship Id="rId278" Type="http://schemas.openxmlformats.org/officeDocument/2006/relationships/slideLayout" Target="../slideLayouts/slideLayout1792.xml"/><Relationship Id="rId303" Type="http://schemas.openxmlformats.org/officeDocument/2006/relationships/slideLayout" Target="../slideLayouts/slideLayout1817.xml"/><Relationship Id="rId42" Type="http://schemas.openxmlformats.org/officeDocument/2006/relationships/slideLayout" Target="../slideLayouts/slideLayout1556.xml"/><Relationship Id="rId84" Type="http://schemas.openxmlformats.org/officeDocument/2006/relationships/slideLayout" Target="../slideLayouts/slideLayout1598.xml"/><Relationship Id="rId138" Type="http://schemas.openxmlformats.org/officeDocument/2006/relationships/slideLayout" Target="../slideLayouts/slideLayout1652.xml"/><Relationship Id="rId191" Type="http://schemas.openxmlformats.org/officeDocument/2006/relationships/slideLayout" Target="../slideLayouts/slideLayout1705.xml"/><Relationship Id="rId205" Type="http://schemas.openxmlformats.org/officeDocument/2006/relationships/slideLayout" Target="../slideLayouts/slideLayout1719.xml"/><Relationship Id="rId247" Type="http://schemas.openxmlformats.org/officeDocument/2006/relationships/slideLayout" Target="../slideLayouts/slideLayout1761.xml"/><Relationship Id="rId107" Type="http://schemas.openxmlformats.org/officeDocument/2006/relationships/slideLayout" Target="../slideLayouts/slideLayout1621.xml"/><Relationship Id="rId289" Type="http://schemas.openxmlformats.org/officeDocument/2006/relationships/slideLayout" Target="../slideLayouts/slideLayout1803.xml"/><Relationship Id="rId11" Type="http://schemas.openxmlformats.org/officeDocument/2006/relationships/slideLayout" Target="../slideLayouts/slideLayout1525.xml"/><Relationship Id="rId53" Type="http://schemas.openxmlformats.org/officeDocument/2006/relationships/slideLayout" Target="../slideLayouts/slideLayout1567.xml"/><Relationship Id="rId149" Type="http://schemas.openxmlformats.org/officeDocument/2006/relationships/slideLayout" Target="../slideLayouts/slideLayout1663.xml"/><Relationship Id="rId314" Type="http://schemas.openxmlformats.org/officeDocument/2006/relationships/slideLayout" Target="../slideLayouts/slideLayout1828.xml"/><Relationship Id="rId95" Type="http://schemas.openxmlformats.org/officeDocument/2006/relationships/slideLayout" Target="../slideLayouts/slideLayout1609.xml"/><Relationship Id="rId160" Type="http://schemas.openxmlformats.org/officeDocument/2006/relationships/slideLayout" Target="../slideLayouts/slideLayout1674.xml"/><Relationship Id="rId216" Type="http://schemas.openxmlformats.org/officeDocument/2006/relationships/slideLayout" Target="../slideLayouts/slideLayout1730.xml"/><Relationship Id="rId258" Type="http://schemas.openxmlformats.org/officeDocument/2006/relationships/slideLayout" Target="../slideLayouts/slideLayout1772.xml"/><Relationship Id="rId22" Type="http://schemas.openxmlformats.org/officeDocument/2006/relationships/slideLayout" Target="../slideLayouts/slideLayout1536.xml"/><Relationship Id="rId64" Type="http://schemas.openxmlformats.org/officeDocument/2006/relationships/slideLayout" Target="../slideLayouts/slideLayout1578.xml"/><Relationship Id="rId118" Type="http://schemas.openxmlformats.org/officeDocument/2006/relationships/slideLayout" Target="../slideLayouts/slideLayout1632.xml"/><Relationship Id="rId325" Type="http://schemas.openxmlformats.org/officeDocument/2006/relationships/slideLayout" Target="../slideLayouts/slideLayout1839.xml"/><Relationship Id="rId171" Type="http://schemas.openxmlformats.org/officeDocument/2006/relationships/slideLayout" Target="../slideLayouts/slideLayout1685.xml"/><Relationship Id="rId227" Type="http://schemas.openxmlformats.org/officeDocument/2006/relationships/slideLayout" Target="../slideLayouts/slideLayout1741.xml"/><Relationship Id="rId269" Type="http://schemas.openxmlformats.org/officeDocument/2006/relationships/slideLayout" Target="../slideLayouts/slideLayout1783.xml"/><Relationship Id="rId33" Type="http://schemas.openxmlformats.org/officeDocument/2006/relationships/slideLayout" Target="../slideLayouts/slideLayout1547.xml"/><Relationship Id="rId129" Type="http://schemas.openxmlformats.org/officeDocument/2006/relationships/slideLayout" Target="../slideLayouts/slideLayout1643.xml"/><Relationship Id="rId280" Type="http://schemas.openxmlformats.org/officeDocument/2006/relationships/slideLayout" Target="../slideLayouts/slideLayout1794.xml"/><Relationship Id="rId75" Type="http://schemas.openxmlformats.org/officeDocument/2006/relationships/slideLayout" Target="../slideLayouts/slideLayout1589.xml"/><Relationship Id="rId140" Type="http://schemas.openxmlformats.org/officeDocument/2006/relationships/slideLayout" Target="../slideLayouts/slideLayout1654.xml"/><Relationship Id="rId182" Type="http://schemas.openxmlformats.org/officeDocument/2006/relationships/slideLayout" Target="../slideLayouts/slideLayout1696.xml"/><Relationship Id="rId6" Type="http://schemas.openxmlformats.org/officeDocument/2006/relationships/slideLayout" Target="../slideLayouts/slideLayout1520.xml"/><Relationship Id="rId238" Type="http://schemas.openxmlformats.org/officeDocument/2006/relationships/slideLayout" Target="../slideLayouts/slideLayout1752.xml"/><Relationship Id="rId291" Type="http://schemas.openxmlformats.org/officeDocument/2006/relationships/slideLayout" Target="../slideLayouts/slideLayout1805.xml"/><Relationship Id="rId305" Type="http://schemas.openxmlformats.org/officeDocument/2006/relationships/slideLayout" Target="../slideLayouts/slideLayout1819.xml"/><Relationship Id="rId44" Type="http://schemas.openxmlformats.org/officeDocument/2006/relationships/slideLayout" Target="../slideLayouts/slideLayout1558.xml"/><Relationship Id="rId86" Type="http://schemas.openxmlformats.org/officeDocument/2006/relationships/slideLayout" Target="../slideLayouts/slideLayout1600.xml"/><Relationship Id="rId151" Type="http://schemas.openxmlformats.org/officeDocument/2006/relationships/slideLayout" Target="../slideLayouts/slideLayout1665.xml"/><Relationship Id="rId193" Type="http://schemas.openxmlformats.org/officeDocument/2006/relationships/slideLayout" Target="../slideLayouts/slideLayout1707.xml"/><Relationship Id="rId207" Type="http://schemas.openxmlformats.org/officeDocument/2006/relationships/slideLayout" Target="../slideLayouts/slideLayout1721.xml"/><Relationship Id="rId249" Type="http://schemas.openxmlformats.org/officeDocument/2006/relationships/slideLayout" Target="../slideLayouts/slideLayout1763.xml"/><Relationship Id="rId13" Type="http://schemas.openxmlformats.org/officeDocument/2006/relationships/slideLayout" Target="../slideLayouts/slideLayout1527.xml"/><Relationship Id="rId109" Type="http://schemas.openxmlformats.org/officeDocument/2006/relationships/slideLayout" Target="../slideLayouts/slideLayout1623.xml"/><Relationship Id="rId260" Type="http://schemas.openxmlformats.org/officeDocument/2006/relationships/slideLayout" Target="../slideLayouts/slideLayout1774.xml"/><Relationship Id="rId316" Type="http://schemas.openxmlformats.org/officeDocument/2006/relationships/slideLayout" Target="../slideLayouts/slideLayout1830.xml"/><Relationship Id="rId55" Type="http://schemas.openxmlformats.org/officeDocument/2006/relationships/slideLayout" Target="../slideLayouts/slideLayout1569.xml"/><Relationship Id="rId97" Type="http://schemas.openxmlformats.org/officeDocument/2006/relationships/slideLayout" Target="../slideLayouts/slideLayout1611.xml"/><Relationship Id="rId120" Type="http://schemas.openxmlformats.org/officeDocument/2006/relationships/slideLayout" Target="../slideLayouts/slideLayout1634.xml"/><Relationship Id="rId162" Type="http://schemas.openxmlformats.org/officeDocument/2006/relationships/slideLayout" Target="../slideLayouts/slideLayout1676.xml"/><Relationship Id="rId218" Type="http://schemas.openxmlformats.org/officeDocument/2006/relationships/slideLayout" Target="../slideLayouts/slideLayout173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852.xml"/><Relationship Id="rId13" Type="http://schemas.openxmlformats.org/officeDocument/2006/relationships/theme" Target="../theme/theme23.xml"/><Relationship Id="rId3" Type="http://schemas.openxmlformats.org/officeDocument/2006/relationships/slideLayout" Target="../slideLayouts/slideLayout1847.xml"/><Relationship Id="rId7" Type="http://schemas.openxmlformats.org/officeDocument/2006/relationships/slideLayout" Target="../slideLayouts/slideLayout1851.xml"/><Relationship Id="rId12" Type="http://schemas.openxmlformats.org/officeDocument/2006/relationships/slideLayout" Target="../slideLayouts/slideLayout1856.xml"/><Relationship Id="rId2" Type="http://schemas.openxmlformats.org/officeDocument/2006/relationships/slideLayout" Target="../slideLayouts/slideLayout1846.xml"/><Relationship Id="rId1" Type="http://schemas.openxmlformats.org/officeDocument/2006/relationships/slideLayout" Target="../slideLayouts/slideLayout1845.xml"/><Relationship Id="rId6" Type="http://schemas.openxmlformats.org/officeDocument/2006/relationships/slideLayout" Target="../slideLayouts/slideLayout1850.xml"/><Relationship Id="rId11" Type="http://schemas.openxmlformats.org/officeDocument/2006/relationships/slideLayout" Target="../slideLayouts/slideLayout1855.xml"/><Relationship Id="rId5" Type="http://schemas.openxmlformats.org/officeDocument/2006/relationships/slideLayout" Target="../slideLayouts/slideLayout1849.xml"/><Relationship Id="rId10" Type="http://schemas.openxmlformats.org/officeDocument/2006/relationships/slideLayout" Target="../slideLayouts/slideLayout1854.xml"/><Relationship Id="rId4" Type="http://schemas.openxmlformats.org/officeDocument/2006/relationships/slideLayout" Target="../slideLayouts/slideLayout1848.xml"/><Relationship Id="rId9" Type="http://schemas.openxmlformats.org/officeDocument/2006/relationships/slideLayout" Target="../slideLayouts/slideLayout185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864.xml"/><Relationship Id="rId3" Type="http://schemas.openxmlformats.org/officeDocument/2006/relationships/slideLayout" Target="../slideLayouts/slideLayout1859.xml"/><Relationship Id="rId7" Type="http://schemas.openxmlformats.org/officeDocument/2006/relationships/slideLayout" Target="../slideLayouts/slideLayout1863.xml"/><Relationship Id="rId12" Type="http://schemas.openxmlformats.org/officeDocument/2006/relationships/theme" Target="../theme/theme24.xml"/><Relationship Id="rId2" Type="http://schemas.openxmlformats.org/officeDocument/2006/relationships/slideLayout" Target="../slideLayouts/slideLayout1858.xml"/><Relationship Id="rId1" Type="http://schemas.openxmlformats.org/officeDocument/2006/relationships/slideLayout" Target="../slideLayouts/slideLayout1857.xml"/><Relationship Id="rId6" Type="http://schemas.openxmlformats.org/officeDocument/2006/relationships/slideLayout" Target="../slideLayouts/slideLayout1862.xml"/><Relationship Id="rId11" Type="http://schemas.openxmlformats.org/officeDocument/2006/relationships/slideLayout" Target="../slideLayouts/slideLayout1867.xml"/><Relationship Id="rId5" Type="http://schemas.openxmlformats.org/officeDocument/2006/relationships/slideLayout" Target="../slideLayouts/slideLayout1861.xml"/><Relationship Id="rId10" Type="http://schemas.openxmlformats.org/officeDocument/2006/relationships/slideLayout" Target="../slideLayouts/slideLayout1866.xml"/><Relationship Id="rId4" Type="http://schemas.openxmlformats.org/officeDocument/2006/relationships/slideLayout" Target="../slideLayouts/slideLayout1860.xml"/><Relationship Id="rId9" Type="http://schemas.openxmlformats.org/officeDocument/2006/relationships/slideLayout" Target="../slideLayouts/slideLayout186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875.xml"/><Relationship Id="rId3" Type="http://schemas.openxmlformats.org/officeDocument/2006/relationships/slideLayout" Target="../slideLayouts/slideLayout1870.xml"/><Relationship Id="rId7" Type="http://schemas.openxmlformats.org/officeDocument/2006/relationships/slideLayout" Target="../slideLayouts/slideLayout1874.xml"/><Relationship Id="rId12" Type="http://schemas.openxmlformats.org/officeDocument/2006/relationships/theme" Target="../theme/theme25.xml"/><Relationship Id="rId2" Type="http://schemas.openxmlformats.org/officeDocument/2006/relationships/slideLayout" Target="../slideLayouts/slideLayout1869.xml"/><Relationship Id="rId1" Type="http://schemas.openxmlformats.org/officeDocument/2006/relationships/slideLayout" Target="../slideLayouts/slideLayout1868.xml"/><Relationship Id="rId6" Type="http://schemas.openxmlformats.org/officeDocument/2006/relationships/slideLayout" Target="../slideLayouts/slideLayout1873.xml"/><Relationship Id="rId11" Type="http://schemas.openxmlformats.org/officeDocument/2006/relationships/slideLayout" Target="../slideLayouts/slideLayout1878.xml"/><Relationship Id="rId5" Type="http://schemas.openxmlformats.org/officeDocument/2006/relationships/slideLayout" Target="../slideLayouts/slideLayout1872.xml"/><Relationship Id="rId10" Type="http://schemas.openxmlformats.org/officeDocument/2006/relationships/slideLayout" Target="../slideLayouts/slideLayout1877.xml"/><Relationship Id="rId4" Type="http://schemas.openxmlformats.org/officeDocument/2006/relationships/slideLayout" Target="../slideLayouts/slideLayout1871.xml"/><Relationship Id="rId9" Type="http://schemas.openxmlformats.org/officeDocument/2006/relationships/slideLayout" Target="../slideLayouts/slideLayout187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886.xml"/><Relationship Id="rId13" Type="http://schemas.openxmlformats.org/officeDocument/2006/relationships/theme" Target="../theme/theme26.xml"/><Relationship Id="rId3" Type="http://schemas.openxmlformats.org/officeDocument/2006/relationships/slideLayout" Target="../slideLayouts/slideLayout1881.xml"/><Relationship Id="rId7" Type="http://schemas.openxmlformats.org/officeDocument/2006/relationships/slideLayout" Target="../slideLayouts/slideLayout1885.xml"/><Relationship Id="rId12" Type="http://schemas.openxmlformats.org/officeDocument/2006/relationships/slideLayout" Target="../slideLayouts/slideLayout1890.xml"/><Relationship Id="rId2" Type="http://schemas.openxmlformats.org/officeDocument/2006/relationships/slideLayout" Target="../slideLayouts/slideLayout1880.xml"/><Relationship Id="rId1" Type="http://schemas.openxmlformats.org/officeDocument/2006/relationships/slideLayout" Target="../slideLayouts/slideLayout1879.xml"/><Relationship Id="rId6" Type="http://schemas.openxmlformats.org/officeDocument/2006/relationships/slideLayout" Target="../slideLayouts/slideLayout1884.xml"/><Relationship Id="rId11" Type="http://schemas.openxmlformats.org/officeDocument/2006/relationships/slideLayout" Target="../slideLayouts/slideLayout1889.xml"/><Relationship Id="rId5" Type="http://schemas.openxmlformats.org/officeDocument/2006/relationships/slideLayout" Target="../slideLayouts/slideLayout1883.xml"/><Relationship Id="rId10" Type="http://schemas.openxmlformats.org/officeDocument/2006/relationships/slideLayout" Target="../slideLayouts/slideLayout1888.xml"/><Relationship Id="rId4" Type="http://schemas.openxmlformats.org/officeDocument/2006/relationships/slideLayout" Target="../slideLayouts/slideLayout1882.xml"/><Relationship Id="rId9" Type="http://schemas.openxmlformats.org/officeDocument/2006/relationships/slideLayout" Target="../slideLayouts/slideLayout188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1898.xml"/><Relationship Id="rId3" Type="http://schemas.openxmlformats.org/officeDocument/2006/relationships/slideLayout" Target="../slideLayouts/slideLayout1893.xml"/><Relationship Id="rId7" Type="http://schemas.openxmlformats.org/officeDocument/2006/relationships/slideLayout" Target="../slideLayouts/slideLayout1897.xml"/><Relationship Id="rId12" Type="http://schemas.openxmlformats.org/officeDocument/2006/relationships/theme" Target="../theme/theme27.xml"/><Relationship Id="rId2" Type="http://schemas.openxmlformats.org/officeDocument/2006/relationships/slideLayout" Target="../slideLayouts/slideLayout1892.xml"/><Relationship Id="rId1" Type="http://schemas.openxmlformats.org/officeDocument/2006/relationships/slideLayout" Target="../slideLayouts/slideLayout1891.xml"/><Relationship Id="rId6" Type="http://schemas.openxmlformats.org/officeDocument/2006/relationships/slideLayout" Target="../slideLayouts/slideLayout1896.xml"/><Relationship Id="rId11" Type="http://schemas.openxmlformats.org/officeDocument/2006/relationships/slideLayout" Target="../slideLayouts/slideLayout1901.xml"/><Relationship Id="rId5" Type="http://schemas.openxmlformats.org/officeDocument/2006/relationships/slideLayout" Target="../slideLayouts/slideLayout1895.xml"/><Relationship Id="rId10" Type="http://schemas.openxmlformats.org/officeDocument/2006/relationships/slideLayout" Target="../slideLayouts/slideLayout1900.xml"/><Relationship Id="rId4" Type="http://schemas.openxmlformats.org/officeDocument/2006/relationships/slideLayout" Target="../slideLayouts/slideLayout1894.xml"/><Relationship Id="rId9" Type="http://schemas.openxmlformats.org/officeDocument/2006/relationships/slideLayout" Target="../slideLayouts/slideLayout189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1909.xml"/><Relationship Id="rId3" Type="http://schemas.openxmlformats.org/officeDocument/2006/relationships/slideLayout" Target="../slideLayouts/slideLayout1904.xml"/><Relationship Id="rId7" Type="http://schemas.openxmlformats.org/officeDocument/2006/relationships/slideLayout" Target="../slideLayouts/slideLayout1908.xml"/><Relationship Id="rId12" Type="http://schemas.openxmlformats.org/officeDocument/2006/relationships/theme" Target="../theme/theme28.xml"/><Relationship Id="rId2" Type="http://schemas.openxmlformats.org/officeDocument/2006/relationships/slideLayout" Target="../slideLayouts/slideLayout1903.xml"/><Relationship Id="rId1" Type="http://schemas.openxmlformats.org/officeDocument/2006/relationships/slideLayout" Target="../slideLayouts/slideLayout1902.xml"/><Relationship Id="rId6" Type="http://schemas.openxmlformats.org/officeDocument/2006/relationships/slideLayout" Target="../slideLayouts/slideLayout1907.xml"/><Relationship Id="rId11" Type="http://schemas.openxmlformats.org/officeDocument/2006/relationships/slideLayout" Target="../slideLayouts/slideLayout1912.xml"/><Relationship Id="rId5" Type="http://schemas.openxmlformats.org/officeDocument/2006/relationships/slideLayout" Target="../slideLayouts/slideLayout1906.xml"/><Relationship Id="rId10" Type="http://schemas.openxmlformats.org/officeDocument/2006/relationships/slideLayout" Target="../slideLayouts/slideLayout1911.xml"/><Relationship Id="rId4" Type="http://schemas.openxmlformats.org/officeDocument/2006/relationships/slideLayout" Target="../slideLayouts/slideLayout1905.xml"/><Relationship Id="rId9" Type="http://schemas.openxmlformats.org/officeDocument/2006/relationships/slideLayout" Target="../slideLayouts/slideLayout1910.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1920.xml"/><Relationship Id="rId3" Type="http://schemas.openxmlformats.org/officeDocument/2006/relationships/slideLayout" Target="../slideLayouts/slideLayout1915.xml"/><Relationship Id="rId7" Type="http://schemas.openxmlformats.org/officeDocument/2006/relationships/slideLayout" Target="../slideLayouts/slideLayout1919.xml"/><Relationship Id="rId12" Type="http://schemas.openxmlformats.org/officeDocument/2006/relationships/theme" Target="../theme/theme29.xml"/><Relationship Id="rId2" Type="http://schemas.openxmlformats.org/officeDocument/2006/relationships/slideLayout" Target="../slideLayouts/slideLayout1914.xml"/><Relationship Id="rId1" Type="http://schemas.openxmlformats.org/officeDocument/2006/relationships/slideLayout" Target="../slideLayouts/slideLayout1913.xml"/><Relationship Id="rId6" Type="http://schemas.openxmlformats.org/officeDocument/2006/relationships/slideLayout" Target="../slideLayouts/slideLayout1918.xml"/><Relationship Id="rId11" Type="http://schemas.openxmlformats.org/officeDocument/2006/relationships/slideLayout" Target="../slideLayouts/slideLayout1923.xml"/><Relationship Id="rId5" Type="http://schemas.openxmlformats.org/officeDocument/2006/relationships/slideLayout" Target="../slideLayouts/slideLayout1917.xml"/><Relationship Id="rId10" Type="http://schemas.openxmlformats.org/officeDocument/2006/relationships/slideLayout" Target="../slideLayouts/slideLayout1922.xml"/><Relationship Id="rId4" Type="http://schemas.openxmlformats.org/officeDocument/2006/relationships/slideLayout" Target="../slideLayouts/slideLayout1916.xml"/><Relationship Id="rId9" Type="http://schemas.openxmlformats.org/officeDocument/2006/relationships/slideLayout" Target="../slideLayouts/slideLayout19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931.xml"/><Relationship Id="rId13" Type="http://schemas.openxmlformats.org/officeDocument/2006/relationships/theme" Target="../theme/theme30.xml"/><Relationship Id="rId3" Type="http://schemas.openxmlformats.org/officeDocument/2006/relationships/slideLayout" Target="../slideLayouts/slideLayout1926.xml"/><Relationship Id="rId7" Type="http://schemas.openxmlformats.org/officeDocument/2006/relationships/slideLayout" Target="../slideLayouts/slideLayout1930.xml"/><Relationship Id="rId12" Type="http://schemas.openxmlformats.org/officeDocument/2006/relationships/slideLayout" Target="../slideLayouts/slideLayout1935.xml"/><Relationship Id="rId2" Type="http://schemas.openxmlformats.org/officeDocument/2006/relationships/slideLayout" Target="../slideLayouts/slideLayout1925.xml"/><Relationship Id="rId1" Type="http://schemas.openxmlformats.org/officeDocument/2006/relationships/slideLayout" Target="../slideLayouts/slideLayout1924.xml"/><Relationship Id="rId6" Type="http://schemas.openxmlformats.org/officeDocument/2006/relationships/slideLayout" Target="../slideLayouts/slideLayout1929.xml"/><Relationship Id="rId11" Type="http://schemas.openxmlformats.org/officeDocument/2006/relationships/slideLayout" Target="../slideLayouts/slideLayout1934.xml"/><Relationship Id="rId5" Type="http://schemas.openxmlformats.org/officeDocument/2006/relationships/slideLayout" Target="../slideLayouts/slideLayout1928.xml"/><Relationship Id="rId10" Type="http://schemas.openxmlformats.org/officeDocument/2006/relationships/slideLayout" Target="../slideLayouts/slideLayout1933.xml"/><Relationship Id="rId4" Type="http://schemas.openxmlformats.org/officeDocument/2006/relationships/slideLayout" Target="../slideLayouts/slideLayout1927.xml"/><Relationship Id="rId9" Type="http://schemas.openxmlformats.org/officeDocument/2006/relationships/slideLayout" Target="../slideLayouts/slideLayout1932.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4.xml"/><Relationship Id="rId1" Type="http://schemas.openxmlformats.org/officeDocument/2006/relationships/slideLayout" Target="../slideLayouts/slideLayout3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slideLayout" Target="../slideLayouts/slideLayout389.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slideLayout" Target="../slideLayouts/slideLayout388.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39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98.xml"/><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7.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slideLayout" Target="../slideLayouts/slideLayout414.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slideLayout" Target="../slideLayouts/slideLayout413.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9.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55"/>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cSld>
  <p:clrMap bg1="dk1" tx1="lt1" bg2="dk2" tx2="lt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4" r:id="rId22"/>
    <p:sldLayoutId id="2147483675" r:id="rId23"/>
    <p:sldLayoutId id="2147483676" r:id="rId24"/>
    <p:sldLayoutId id="2147483677" r:id="rId25"/>
    <p:sldLayoutId id="2147483678" r:id="rId26"/>
    <p:sldLayoutId id="2147483679" r:id="rId27"/>
    <p:sldLayoutId id="2147483680" r:id="rId28"/>
    <p:sldLayoutId id="2147483681" r:id="rId29"/>
    <p:sldLayoutId id="2147483682" r:id="rId30"/>
    <p:sldLayoutId id="2147483683" r:id="rId31"/>
    <p:sldLayoutId id="2147483685" r:id="rId32"/>
    <p:sldLayoutId id="2147483686" r:id="rId33"/>
    <p:sldLayoutId id="2147483687" r:id="rId34"/>
    <p:sldLayoutId id="2147483688" r:id="rId35"/>
    <p:sldLayoutId id="2147483689" r:id="rId36"/>
    <p:sldLayoutId id="2147483690" r:id="rId37"/>
    <p:sldLayoutId id="2147483691" r:id="rId38"/>
    <p:sldLayoutId id="2147483692" r:id="rId39"/>
    <p:sldLayoutId id="2147483693" r:id="rId40"/>
    <p:sldLayoutId id="2147483694" r:id="rId41"/>
    <p:sldLayoutId id="2147483695" r:id="rId42"/>
    <p:sldLayoutId id="2147483696" r:id="rId43"/>
    <p:sldLayoutId id="2147483697" r:id="rId44"/>
    <p:sldLayoutId id="2147483698" r:id="rId45"/>
    <p:sldLayoutId id="2147483699" r:id="rId46"/>
    <p:sldLayoutId id="2147483700" r:id="rId47"/>
    <p:sldLayoutId id="2147483701" r:id="rId48"/>
    <p:sldLayoutId id="2147483702" r:id="rId49"/>
    <p:sldLayoutId id="2147483703" r:id="rId50"/>
    <p:sldLayoutId id="2147483704" r:id="rId51"/>
    <p:sldLayoutId id="2147483705" r:id="rId52"/>
    <p:sldLayoutId id="2147483706" r:id="rId53"/>
    <p:sldLayoutId id="2147483707" r:id="rId54"/>
    <p:sldLayoutId id="2147483708" r:id="rId55"/>
    <p:sldLayoutId id="2147483709" r:id="rId56"/>
    <p:sldLayoutId id="2147483711" r:id="rId57"/>
    <p:sldLayoutId id="2147483712" r:id="rId58"/>
    <p:sldLayoutId id="2147483713" r:id="rId59"/>
    <p:sldLayoutId id="2147483714" r:id="rId60"/>
    <p:sldLayoutId id="2147483715" r:id="rId61"/>
    <p:sldLayoutId id="2147483716" r:id="rId62"/>
    <p:sldLayoutId id="2147483717" r:id="rId63"/>
    <p:sldLayoutId id="2147483718" r:id="rId64"/>
    <p:sldLayoutId id="2147483719" r:id="rId65"/>
    <p:sldLayoutId id="2147483720" r:id="rId66"/>
    <p:sldLayoutId id="2147483722" r:id="rId67"/>
    <p:sldLayoutId id="2147483723" r:id="rId68"/>
    <p:sldLayoutId id="2147483724" r:id="rId69"/>
    <p:sldLayoutId id="2147483725" r:id="rId70"/>
    <p:sldLayoutId id="2147483726" r:id="rId71"/>
    <p:sldLayoutId id="2147483727" r:id="rId72"/>
    <p:sldLayoutId id="2147483728" r:id="rId73"/>
    <p:sldLayoutId id="2147483729" r:id="rId74"/>
    <p:sldLayoutId id="2147483730" r:id="rId75"/>
    <p:sldLayoutId id="2147483732" r:id="rId76"/>
    <p:sldLayoutId id="2147483733" r:id="rId77"/>
    <p:sldLayoutId id="2147483734" r:id="rId78"/>
    <p:sldLayoutId id="2147483735" r:id="rId79"/>
    <p:sldLayoutId id="2147483736" r:id="rId80"/>
    <p:sldLayoutId id="2147483737" r:id="rId81"/>
    <p:sldLayoutId id="2147483738" r:id="rId82"/>
    <p:sldLayoutId id="2147483739" r:id="rId83"/>
    <p:sldLayoutId id="2147483740" r:id="rId84"/>
    <p:sldLayoutId id="2147483741" r:id="rId85"/>
    <p:sldLayoutId id="2147483742" r:id="rId86"/>
    <p:sldLayoutId id="2147483743" r:id="rId87"/>
    <p:sldLayoutId id="2147483745" r:id="rId88"/>
    <p:sldLayoutId id="2147483746" r:id="rId89"/>
    <p:sldLayoutId id="2147483747" r:id="rId90"/>
    <p:sldLayoutId id="2147483748" r:id="rId91"/>
    <p:sldLayoutId id="2147483749" r:id="rId92"/>
    <p:sldLayoutId id="2147483750"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8" r:id="rId109"/>
    <p:sldLayoutId id="2147483769" r:id="rId110"/>
    <p:sldLayoutId id="2147483770" r:id="rId111"/>
    <p:sldLayoutId id="2147483771" r:id="rId112"/>
    <p:sldLayoutId id="2147483772" r:id="rId113"/>
    <p:sldLayoutId id="2147483773" r:id="rId114"/>
    <p:sldLayoutId id="2147483774" r:id="rId115"/>
    <p:sldLayoutId id="2147483775" r:id="rId116"/>
    <p:sldLayoutId id="2147483776" r:id="rId117"/>
    <p:sldLayoutId id="2147483777" r:id="rId118"/>
    <p:sldLayoutId id="2147483778" r:id="rId119"/>
    <p:sldLayoutId id="2147483779" r:id="rId120"/>
    <p:sldLayoutId id="2147483780" r:id="rId121"/>
    <p:sldLayoutId id="2147483781" r:id="rId122"/>
    <p:sldLayoutId id="2147483782" r:id="rId123"/>
    <p:sldLayoutId id="2147483783" r:id="rId124"/>
    <p:sldLayoutId id="2147483784" r:id="rId125"/>
    <p:sldLayoutId id="2147483785" r:id="rId126"/>
    <p:sldLayoutId id="2147483786" r:id="rId127"/>
    <p:sldLayoutId id="2147483787" r:id="rId128"/>
    <p:sldLayoutId id="2147483788" r:id="rId129"/>
    <p:sldLayoutId id="2147483790" r:id="rId130"/>
    <p:sldLayoutId id="2147483791" r:id="rId131"/>
    <p:sldLayoutId id="2147483792" r:id="rId132"/>
    <p:sldLayoutId id="2147483793" r:id="rId133"/>
    <p:sldLayoutId id="2147483794" r:id="rId134"/>
    <p:sldLayoutId id="2147483795" r:id="rId135"/>
    <p:sldLayoutId id="2147483796" r:id="rId136"/>
    <p:sldLayoutId id="2147483797" r:id="rId137"/>
    <p:sldLayoutId id="2147483798" r:id="rId138"/>
    <p:sldLayoutId id="2147483799" r:id="rId139"/>
    <p:sldLayoutId id="2147483800" r:id="rId140"/>
    <p:sldLayoutId id="2147483801" r:id="rId141"/>
    <p:sldLayoutId id="2147483802" r:id="rId142"/>
    <p:sldLayoutId id="2147483803" r:id="rId143"/>
    <p:sldLayoutId id="2147483804" r:id="rId144"/>
    <p:sldLayoutId id="2147483805" r:id="rId145"/>
    <p:sldLayoutId id="2147483806" r:id="rId146"/>
    <p:sldLayoutId id="2147483807" r:id="rId147"/>
    <p:sldLayoutId id="2147483808" r:id="rId148"/>
    <p:sldLayoutId id="2147483809" r:id="rId149"/>
    <p:sldLayoutId id="2147483810" r:id="rId150"/>
    <p:sldLayoutId id="2147483811" r:id="rId151"/>
    <p:sldLayoutId id="2147483812" r:id="rId152"/>
    <p:sldLayoutId id="2147483813" r:id="rId153"/>
    <p:sldLayoutId id="2147483814" r:id="rId154"/>
    <p:sldLayoutId id="2147483815" r:id="rId155"/>
    <p:sldLayoutId id="2147483816" r:id="rId156"/>
    <p:sldLayoutId id="2147483817" r:id="rId157"/>
    <p:sldLayoutId id="2147483818" r:id="rId158"/>
    <p:sldLayoutId id="2147483819" r:id="rId159"/>
    <p:sldLayoutId id="2147483820" r:id="rId160"/>
    <p:sldLayoutId id="2147483821" r:id="rId161"/>
    <p:sldLayoutId id="2147483822" r:id="rId162"/>
    <p:sldLayoutId id="2147483823" r:id="rId163"/>
    <p:sldLayoutId id="2147483824" r:id="rId164"/>
    <p:sldLayoutId id="2147483825" r:id="rId165"/>
    <p:sldLayoutId id="2147483826" r:id="rId166"/>
    <p:sldLayoutId id="2147483827" r:id="rId167"/>
    <p:sldLayoutId id="2147483828" r:id="rId168"/>
    <p:sldLayoutId id="2147483830" r:id="rId169"/>
    <p:sldLayoutId id="2147483831" r:id="rId170"/>
    <p:sldLayoutId id="2147483832" r:id="rId171"/>
    <p:sldLayoutId id="2147483833" r:id="rId172"/>
    <p:sldLayoutId id="2147483834" r:id="rId173"/>
    <p:sldLayoutId id="2147483835" r:id="rId174"/>
    <p:sldLayoutId id="2147483836" r:id="rId175"/>
    <p:sldLayoutId id="2147483837" r:id="rId176"/>
    <p:sldLayoutId id="2147483838" r:id="rId177"/>
    <p:sldLayoutId id="2147483839" r:id="rId178"/>
    <p:sldLayoutId id="2147483840" r:id="rId179"/>
    <p:sldLayoutId id="2147483841" r:id="rId180"/>
    <p:sldLayoutId id="2147483842" r:id="rId181"/>
    <p:sldLayoutId id="2147483843" r:id="rId182"/>
    <p:sldLayoutId id="2147483844" r:id="rId183"/>
    <p:sldLayoutId id="2147483845" r:id="rId184"/>
    <p:sldLayoutId id="2147483846" r:id="rId185"/>
    <p:sldLayoutId id="2147483847" r:id="rId186"/>
    <p:sldLayoutId id="2147483848" r:id="rId187"/>
    <p:sldLayoutId id="2147483849" r:id="rId188"/>
    <p:sldLayoutId id="2147483850" r:id="rId189"/>
    <p:sldLayoutId id="2147483851" r:id="rId190"/>
    <p:sldLayoutId id="2147483852" r:id="rId191"/>
    <p:sldLayoutId id="2147483853" r:id="rId192"/>
    <p:sldLayoutId id="2147483854" r:id="rId193"/>
    <p:sldLayoutId id="2147483855" r:id="rId194"/>
    <p:sldLayoutId id="2147483856" r:id="rId195"/>
    <p:sldLayoutId id="2147483857" r:id="rId196"/>
    <p:sldLayoutId id="2147483859" r:id="rId197"/>
    <p:sldLayoutId id="2147483860" r:id="rId198"/>
    <p:sldLayoutId id="2147483861" r:id="rId199"/>
    <p:sldLayoutId id="2147483862" r:id="rId200"/>
    <p:sldLayoutId id="2147483863" r:id="rId201"/>
    <p:sldLayoutId id="2147483864" r:id="rId202"/>
    <p:sldLayoutId id="2147483865" r:id="rId203"/>
    <p:sldLayoutId id="2147483866" r:id="rId204"/>
    <p:sldLayoutId id="2147483867" r:id="rId205"/>
    <p:sldLayoutId id="2147483868" r:id="rId206"/>
    <p:sldLayoutId id="2147483870" r:id="rId207"/>
    <p:sldLayoutId id="2147483871" r:id="rId208"/>
    <p:sldLayoutId id="2147483872" r:id="rId209"/>
    <p:sldLayoutId id="2147483873" r:id="rId210"/>
    <p:sldLayoutId id="2147483874" r:id="rId211"/>
    <p:sldLayoutId id="2147483875" r:id="rId212"/>
    <p:sldLayoutId id="2147483876" r:id="rId213"/>
    <p:sldLayoutId id="2147483877" r:id="rId214"/>
    <p:sldLayoutId id="2147483878" r:id="rId215"/>
    <p:sldLayoutId id="2147483879" r:id="rId216"/>
    <p:sldLayoutId id="2147483881" r:id="rId217"/>
    <p:sldLayoutId id="2147483882" r:id="rId218"/>
    <p:sldLayoutId id="2147483883" r:id="rId219"/>
    <p:sldLayoutId id="2147483884" r:id="rId220"/>
    <p:sldLayoutId id="2147483885" r:id="rId221"/>
    <p:sldLayoutId id="2147483886" r:id="rId222"/>
    <p:sldLayoutId id="2147483887" r:id="rId223"/>
    <p:sldLayoutId id="2147483888" r:id="rId224"/>
    <p:sldLayoutId id="2147483889" r:id="rId225"/>
    <p:sldLayoutId id="2147483890" r:id="rId226"/>
    <p:sldLayoutId id="2147483891" r:id="rId227"/>
    <p:sldLayoutId id="2147483892" r:id="rId228"/>
    <p:sldLayoutId id="2147483893" r:id="rId229"/>
    <p:sldLayoutId id="2147483894" r:id="rId230"/>
    <p:sldLayoutId id="2147483895" r:id="rId231"/>
    <p:sldLayoutId id="2147483896" r:id="rId232"/>
    <p:sldLayoutId id="2147483897" r:id="rId233"/>
    <p:sldLayoutId id="2147483898" r:id="rId234"/>
    <p:sldLayoutId id="2147483899" r:id="rId235"/>
    <p:sldLayoutId id="2147483900" r:id="rId236"/>
    <p:sldLayoutId id="2147483901" r:id="rId237"/>
    <p:sldLayoutId id="2147483902" r:id="rId238"/>
    <p:sldLayoutId id="2147483903" r:id="rId239"/>
    <p:sldLayoutId id="2147483904" r:id="rId240"/>
    <p:sldLayoutId id="2147483905" r:id="rId241"/>
    <p:sldLayoutId id="2147483906" r:id="rId242"/>
    <p:sldLayoutId id="2147483907" r:id="rId243"/>
    <p:sldLayoutId id="2147483908" r:id="rId244"/>
    <p:sldLayoutId id="2147483909" r:id="rId245"/>
    <p:sldLayoutId id="2147483910" r:id="rId246"/>
    <p:sldLayoutId id="2147483911" r:id="rId247"/>
    <p:sldLayoutId id="2147483912" r:id="rId248"/>
    <p:sldLayoutId id="2147483913" r:id="rId249"/>
    <p:sldLayoutId id="2147483914" r:id="rId250"/>
    <p:sldLayoutId id="2147483915" r:id="rId251"/>
    <p:sldLayoutId id="2147483916" r:id="rId252"/>
    <p:sldLayoutId id="2147483917" r:id="rId253"/>
    <p:sldLayoutId id="2147483918" r:id="rId254"/>
    <p:sldLayoutId id="2147483919" r:id="rId255"/>
    <p:sldLayoutId id="2147483920" r:id="rId256"/>
    <p:sldLayoutId id="2147483921" r:id="rId257"/>
    <p:sldLayoutId id="2147483922" r:id="rId258"/>
    <p:sldLayoutId id="2147483923" r:id="rId259"/>
    <p:sldLayoutId id="2147483924" r:id="rId260"/>
    <p:sldLayoutId id="2147483925" r:id="rId261"/>
    <p:sldLayoutId id="2147483926" r:id="rId262"/>
    <p:sldLayoutId id="2147483927" r:id="rId263"/>
    <p:sldLayoutId id="2147483928" r:id="rId264"/>
    <p:sldLayoutId id="2147483929" r:id="rId265"/>
    <p:sldLayoutId id="2147483930" r:id="rId266"/>
    <p:sldLayoutId id="2147483931" r:id="rId267"/>
    <p:sldLayoutId id="2147483932" r:id="rId268"/>
    <p:sldLayoutId id="2147483933" r:id="rId269"/>
    <p:sldLayoutId id="2147483934" r:id="rId270"/>
    <p:sldLayoutId id="2147483935" r:id="rId271"/>
    <p:sldLayoutId id="2147483936" r:id="rId272"/>
    <p:sldLayoutId id="2147483937" r:id="rId273"/>
    <p:sldLayoutId id="2147483938" r:id="rId274"/>
    <p:sldLayoutId id="2147483939" r:id="rId275"/>
    <p:sldLayoutId id="2147483940" r:id="rId276"/>
    <p:sldLayoutId id="2147483941" r:id="rId277"/>
    <p:sldLayoutId id="2147483942" r:id="rId278"/>
    <p:sldLayoutId id="2147483943" r:id="rId279"/>
    <p:sldLayoutId id="2147483944" r:id="rId280"/>
    <p:sldLayoutId id="2147483945" r:id="rId281"/>
    <p:sldLayoutId id="2147483946" r:id="rId282"/>
    <p:sldLayoutId id="2147483947" r:id="rId283"/>
    <p:sldLayoutId id="2147483948" r:id="rId284"/>
    <p:sldLayoutId id="2147483949" r:id="rId285"/>
    <p:sldLayoutId id="2147483950" r:id="rId286"/>
    <p:sldLayoutId id="2147483951" r:id="rId287"/>
    <p:sldLayoutId id="2147483952" r:id="rId288"/>
    <p:sldLayoutId id="2147483953" r:id="rId289"/>
    <p:sldLayoutId id="2147483954" r:id="rId290"/>
    <p:sldLayoutId id="2147483955" r:id="rId291"/>
    <p:sldLayoutId id="2147483956" r:id="rId292"/>
    <p:sldLayoutId id="2147483957" r:id="rId293"/>
    <p:sldLayoutId id="2147483958" r:id="rId294"/>
    <p:sldLayoutId id="2147483959" r:id="rId295"/>
    <p:sldLayoutId id="2147483960" r:id="rId296"/>
    <p:sldLayoutId id="2147483961" r:id="rId297"/>
    <p:sldLayoutId id="2147483962" r:id="rId298"/>
    <p:sldLayoutId id="2147483963" r:id="rId299"/>
    <p:sldLayoutId id="2147483964" r:id="rId300"/>
    <p:sldLayoutId id="2147483965" r:id="rId301"/>
    <p:sldLayoutId id="2147483966" r:id="rId302"/>
    <p:sldLayoutId id="2147483967" r:id="rId303"/>
    <p:sldLayoutId id="2147483968" r:id="rId304"/>
    <p:sldLayoutId id="2147483969" r:id="rId305"/>
    <p:sldLayoutId id="2147483970" r:id="rId306"/>
    <p:sldLayoutId id="2147483971" r:id="rId307"/>
    <p:sldLayoutId id="2147483972" r:id="rId308"/>
    <p:sldLayoutId id="2147483973" r:id="rId309"/>
    <p:sldLayoutId id="2147483974" r:id="rId310"/>
    <p:sldLayoutId id="2147483975" r:id="rId311"/>
    <p:sldLayoutId id="2147483976" r:id="rId312"/>
    <p:sldLayoutId id="2147483977" r:id="rId313"/>
    <p:sldLayoutId id="2147483978" r:id="rId314"/>
    <p:sldLayoutId id="2147483979" r:id="rId315"/>
    <p:sldLayoutId id="2147483980" r:id="rId316"/>
    <p:sldLayoutId id="2147483981" r:id="rId317"/>
    <p:sldLayoutId id="2147483982" r:id="rId318"/>
    <p:sldLayoutId id="2147483984" r:id="rId319"/>
    <p:sldLayoutId id="2147483985" r:id="rId320"/>
    <p:sldLayoutId id="2147483986" r:id="rId321"/>
    <p:sldLayoutId id="2147483987" r:id="rId322"/>
    <p:sldLayoutId id="2147483988" r:id="rId323"/>
    <p:sldLayoutId id="2147483989" r:id="rId324"/>
    <p:sldLayoutId id="2147483990" r:id="rId325"/>
    <p:sldLayoutId id="2147483991" r:id="rId326"/>
    <p:sldLayoutId id="2147483992" r:id="rId327"/>
    <p:sldLayoutId id="2147483993" r:id="rId328"/>
    <p:sldLayoutId id="2147483994" r:id="rId329"/>
    <p:sldLayoutId id="2147483995" r:id="rId330"/>
    <p:sldLayoutId id="2147483996" r:id="rId331"/>
    <p:sldLayoutId id="2147483997" r:id="rId332"/>
    <p:sldLayoutId id="2147483998" r:id="rId333"/>
    <p:sldLayoutId id="2147483999" r:id="rId334"/>
    <p:sldLayoutId id="2147484000" r:id="rId335"/>
    <p:sldLayoutId id="2147484001" r:id="rId336"/>
    <p:sldLayoutId id="2147484002" r:id="rId337"/>
    <p:sldLayoutId id="2147484003" r:id="rId338"/>
    <p:sldLayoutId id="2147484004" r:id="rId339"/>
    <p:sldLayoutId id="2147484005" r:id="rId340"/>
    <p:sldLayoutId id="2147484006" r:id="rId341"/>
    <p:sldLayoutId id="2147484007" r:id="rId342"/>
    <p:sldLayoutId id="2147484008" r:id="rId343"/>
    <p:sldLayoutId id="2147484009" r:id="rId344"/>
    <p:sldLayoutId id="2147484010" r:id="rId345"/>
    <p:sldLayoutId id="2147484011" r:id="rId346"/>
    <p:sldLayoutId id="2147484012" r:id="rId347"/>
    <p:sldLayoutId id="2147484013" r:id="rId348"/>
    <p:sldLayoutId id="2147484014" r:id="rId349"/>
    <p:sldLayoutId id="2147484015" r:id="rId350"/>
    <p:sldLayoutId id="2147484016" r:id="rId351"/>
    <p:sldLayoutId id="2147484017" r:id="rId352"/>
    <p:sldLayoutId id="2147484018" r:id="rId353"/>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55"/>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1630653"/>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2323960"/>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0605" indent="-28484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9397" indent="-227888"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5157"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0913"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9/15/25</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3158753375"/>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9664343"/>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063" indent="-28541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635" indent="-22833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00"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952"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5097672"/>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470"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261" indent="-228454"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171"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074"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180922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54" indent="-28563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545" indent="-22851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566"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584"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1" y="1458914"/>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1"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0F7D0183-ADBA-BF4A-B7B4-6B3C44B0036F}" type="slidenum">
              <a:rPr lang="en-US"/>
              <a:pPr>
                <a:defRPr/>
              </a:pPr>
              <a:t>‹#›</a:t>
            </a:fld>
            <a:endParaRPr lang="en-US"/>
          </a:p>
        </p:txBody>
      </p:sp>
      <p:grpSp>
        <p:nvGrpSpPr>
          <p:cNvPr id="1177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117768" name="Rectangle 13"/>
          <p:cNvSpPr>
            <a:spLocks noGrp="1" noChangeArrowheads="1"/>
          </p:cNvSpPr>
          <p:nvPr>
            <p:ph type="body" idx="1"/>
          </p:nvPr>
        </p:nvSpPr>
        <p:spPr bwMode="auto">
          <a:xfrm>
            <a:off x="1219201"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957789910"/>
      </p:ext>
    </p:extLst>
  </p:cSld>
  <p:clrMap bg1="dk2" tx1="lt1" bg2="dk1" tx2="lt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6343" algn="ctr" rtl="0" fontAlgn="base">
        <a:spcBef>
          <a:spcPct val="0"/>
        </a:spcBef>
        <a:spcAft>
          <a:spcPct val="0"/>
        </a:spcAft>
        <a:defRPr sz="4400" b="1">
          <a:solidFill>
            <a:schemeClr val="tx2"/>
          </a:solidFill>
          <a:latin typeface="Arial" pitchFamily="-108" charset="0"/>
        </a:defRPr>
      </a:lvl6pPr>
      <a:lvl7pPr marL="912690" algn="ctr" rtl="0" fontAlgn="base">
        <a:spcBef>
          <a:spcPct val="0"/>
        </a:spcBef>
        <a:spcAft>
          <a:spcPct val="0"/>
        </a:spcAft>
        <a:defRPr sz="4400" b="1">
          <a:solidFill>
            <a:schemeClr val="tx2"/>
          </a:solidFill>
          <a:latin typeface="Arial" pitchFamily="-108" charset="0"/>
        </a:defRPr>
      </a:lvl7pPr>
      <a:lvl8pPr marL="1369016" algn="ctr" rtl="0" fontAlgn="base">
        <a:spcBef>
          <a:spcPct val="0"/>
        </a:spcBef>
        <a:spcAft>
          <a:spcPct val="0"/>
        </a:spcAft>
        <a:defRPr sz="4400" b="1">
          <a:solidFill>
            <a:schemeClr val="tx2"/>
          </a:solidFill>
          <a:latin typeface="Arial" pitchFamily="-108" charset="0"/>
        </a:defRPr>
      </a:lvl8pPr>
      <a:lvl9pPr marL="1825374" algn="ctr" rtl="0" fontAlgn="base">
        <a:spcBef>
          <a:spcPct val="0"/>
        </a:spcBef>
        <a:spcAft>
          <a:spcPct val="0"/>
        </a:spcAft>
        <a:defRPr sz="4400" b="1">
          <a:solidFill>
            <a:schemeClr val="tx2"/>
          </a:solidFill>
          <a:latin typeface="Arial" pitchFamily="-108" charset="0"/>
        </a:defRPr>
      </a:lvl9pPr>
    </p:titleStyle>
    <p:bodyStyle>
      <a:lvl1pPr marL="342254" indent="-342254"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1546" indent="-285218"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0839" indent="-228172"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597194" indent="-228172"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3524" indent="-228172"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09864"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9/15/25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665772406"/>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3162007373"/>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 id="2147484921"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1"/>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1023796924"/>
      </p:ext>
    </p:extLst>
  </p:cSld>
  <p:clrMap bg1="dk1" tx1="lt1" bg2="dk2" tx2="lt2" accent1="accent1" accent2="accent2" accent3="accent3" accent4="accent4" accent5="accent5" accent6="accent6" hlink="hlink" folHlink="folHlink"/>
  <p:sldLayoutIdLst>
    <p:sldLayoutId id="2147485254" r:id="rId1"/>
    <p:sldLayoutId id="2147485255" r:id="rId2"/>
    <p:sldLayoutId id="2147485256" r:id="rId3"/>
    <p:sldLayoutId id="2147485257" r:id="rId4"/>
    <p:sldLayoutId id="2147485258" r:id="rId5"/>
    <p:sldLayoutId id="2147485260" r:id="rId6"/>
    <p:sldLayoutId id="2147485261" r:id="rId7"/>
    <p:sldLayoutId id="2147485262" r:id="rId8"/>
    <p:sldLayoutId id="2147485263" r:id="rId9"/>
    <p:sldLayoutId id="2147485264" r:id="rId10"/>
    <p:sldLayoutId id="2147485265" r:id="rId11"/>
    <p:sldLayoutId id="2147485266" r:id="rId12"/>
    <p:sldLayoutId id="2147485267" r:id="rId13"/>
    <p:sldLayoutId id="2147485268" r:id="rId14"/>
    <p:sldLayoutId id="2147485269" r:id="rId15"/>
    <p:sldLayoutId id="2147485270" r:id="rId16"/>
    <p:sldLayoutId id="2147485271" r:id="rId17"/>
    <p:sldLayoutId id="2147485272" r:id="rId18"/>
    <p:sldLayoutId id="2147485273" r:id="rId19"/>
    <p:sldLayoutId id="2147485274" r:id="rId20"/>
    <p:sldLayoutId id="2147485275" r:id="rId21"/>
    <p:sldLayoutId id="2147485276" r:id="rId22"/>
    <p:sldLayoutId id="2147485277" r:id="rId23"/>
    <p:sldLayoutId id="2147485278" r:id="rId24"/>
    <p:sldLayoutId id="2147485279" r:id="rId25"/>
    <p:sldLayoutId id="2147485280" r:id="rId26"/>
    <p:sldLayoutId id="2147485281" r:id="rId27"/>
    <p:sldLayoutId id="2147485282" r:id="rId28"/>
    <p:sldLayoutId id="2147485283" r:id="rId29"/>
    <p:sldLayoutId id="2147485284" r:id="rId30"/>
    <p:sldLayoutId id="2147485285" r:id="rId31"/>
    <p:sldLayoutId id="2147485286" r:id="rId32"/>
    <p:sldLayoutId id="2147485287" r:id="rId33"/>
    <p:sldLayoutId id="2147485288" r:id="rId34"/>
    <p:sldLayoutId id="2147485289" r:id="rId35"/>
    <p:sldLayoutId id="2147485290" r:id="rId36"/>
    <p:sldLayoutId id="2147485291" r:id="rId37"/>
    <p:sldLayoutId id="2147485292" r:id="rId38"/>
    <p:sldLayoutId id="2147485293" r:id="rId39"/>
    <p:sldLayoutId id="2147485294" r:id="rId40"/>
    <p:sldLayoutId id="2147485295" r:id="rId41"/>
    <p:sldLayoutId id="2147485296" r:id="rId42"/>
    <p:sldLayoutId id="2147485297" r:id="rId43"/>
    <p:sldLayoutId id="2147485298" r:id="rId44"/>
    <p:sldLayoutId id="2147485299" r:id="rId45"/>
    <p:sldLayoutId id="2147485300" r:id="rId46"/>
    <p:sldLayoutId id="2147485301" r:id="rId47"/>
    <p:sldLayoutId id="2147485302" r:id="rId48"/>
    <p:sldLayoutId id="2147485303" r:id="rId49"/>
    <p:sldLayoutId id="2147485304" r:id="rId50"/>
    <p:sldLayoutId id="2147485305" r:id="rId51"/>
    <p:sldLayoutId id="2147485306" r:id="rId52"/>
    <p:sldLayoutId id="2147485307" r:id="rId53"/>
    <p:sldLayoutId id="2147485308" r:id="rId54"/>
    <p:sldLayoutId id="2147485309" r:id="rId55"/>
    <p:sldLayoutId id="2147485310" r:id="rId56"/>
    <p:sldLayoutId id="2147485311" r:id="rId57"/>
    <p:sldLayoutId id="2147485312" r:id="rId58"/>
    <p:sldLayoutId id="2147485313" r:id="rId59"/>
    <p:sldLayoutId id="2147485314" r:id="rId60"/>
    <p:sldLayoutId id="2147485315" r:id="rId61"/>
    <p:sldLayoutId id="2147485316" r:id="rId62"/>
    <p:sldLayoutId id="2147485317" r:id="rId63"/>
    <p:sldLayoutId id="2147485318" r:id="rId64"/>
    <p:sldLayoutId id="2147485319" r:id="rId65"/>
    <p:sldLayoutId id="2147485320" r:id="rId66"/>
    <p:sldLayoutId id="2147485321" r:id="rId67"/>
    <p:sldLayoutId id="2147485322" r:id="rId68"/>
    <p:sldLayoutId id="2147485323" r:id="rId69"/>
    <p:sldLayoutId id="2147485324" r:id="rId70"/>
    <p:sldLayoutId id="2147485325" r:id="rId71"/>
    <p:sldLayoutId id="2147485326" r:id="rId72"/>
    <p:sldLayoutId id="2147485327" r:id="rId73"/>
    <p:sldLayoutId id="2147485328" r:id="rId74"/>
    <p:sldLayoutId id="2147485329" r:id="rId75"/>
    <p:sldLayoutId id="2147485330" r:id="rId76"/>
    <p:sldLayoutId id="2147485331" r:id="rId77"/>
    <p:sldLayoutId id="2147485332" r:id="rId78"/>
    <p:sldLayoutId id="2147485333" r:id="rId79"/>
    <p:sldLayoutId id="2147485334" r:id="rId80"/>
    <p:sldLayoutId id="2147485335" r:id="rId81"/>
    <p:sldLayoutId id="2147485336" r:id="rId82"/>
    <p:sldLayoutId id="2147485337" r:id="rId83"/>
    <p:sldLayoutId id="2147485338" r:id="rId84"/>
    <p:sldLayoutId id="2147485339" r:id="rId85"/>
    <p:sldLayoutId id="2147485340" r:id="rId86"/>
    <p:sldLayoutId id="2147485341" r:id="rId87"/>
    <p:sldLayoutId id="2147485342" r:id="rId88"/>
    <p:sldLayoutId id="2147485343" r:id="rId89"/>
    <p:sldLayoutId id="2147485344" r:id="rId90"/>
    <p:sldLayoutId id="2147485345" r:id="rId91"/>
    <p:sldLayoutId id="2147485346" r:id="rId92"/>
    <p:sldLayoutId id="2147485347" r:id="rId93"/>
    <p:sldLayoutId id="2147485348" r:id="rId94"/>
    <p:sldLayoutId id="2147485349" r:id="rId95"/>
    <p:sldLayoutId id="2147485350" r:id="rId96"/>
    <p:sldLayoutId id="2147485351" r:id="rId97"/>
    <p:sldLayoutId id="2147485352" r:id="rId98"/>
    <p:sldLayoutId id="2147485353" r:id="rId99"/>
    <p:sldLayoutId id="2147485354" r:id="rId100"/>
    <p:sldLayoutId id="2147485355" r:id="rId101"/>
    <p:sldLayoutId id="2147485356" r:id="rId102"/>
    <p:sldLayoutId id="2147485357" r:id="rId103"/>
    <p:sldLayoutId id="2147485358" r:id="rId104"/>
    <p:sldLayoutId id="2147485359" r:id="rId105"/>
    <p:sldLayoutId id="2147485360" r:id="rId106"/>
    <p:sldLayoutId id="2147485361" r:id="rId107"/>
    <p:sldLayoutId id="2147485362" r:id="rId108"/>
    <p:sldLayoutId id="2147485363" r:id="rId109"/>
    <p:sldLayoutId id="2147485364" r:id="rId110"/>
    <p:sldLayoutId id="2147485365" r:id="rId111"/>
    <p:sldLayoutId id="2147485366" r:id="rId112"/>
    <p:sldLayoutId id="2147485367" r:id="rId113"/>
    <p:sldLayoutId id="2147485368" r:id="rId114"/>
    <p:sldLayoutId id="2147485369" r:id="rId115"/>
    <p:sldLayoutId id="2147485370" r:id="rId116"/>
    <p:sldLayoutId id="2147485371" r:id="rId117"/>
    <p:sldLayoutId id="2147485372" r:id="rId118"/>
    <p:sldLayoutId id="2147485373" r:id="rId119"/>
    <p:sldLayoutId id="2147485374" r:id="rId120"/>
    <p:sldLayoutId id="2147485375" r:id="rId121"/>
    <p:sldLayoutId id="2147485376" r:id="rId122"/>
    <p:sldLayoutId id="2147485377" r:id="rId123"/>
    <p:sldLayoutId id="2147485378" r:id="rId124"/>
    <p:sldLayoutId id="2147485379" r:id="rId125"/>
    <p:sldLayoutId id="2147485380" r:id="rId126"/>
    <p:sldLayoutId id="2147485381" r:id="rId127"/>
    <p:sldLayoutId id="2147485382" r:id="rId128"/>
    <p:sldLayoutId id="2147485383" r:id="rId129"/>
    <p:sldLayoutId id="2147485384" r:id="rId130"/>
    <p:sldLayoutId id="2147485385" r:id="rId131"/>
    <p:sldLayoutId id="2147485386" r:id="rId132"/>
    <p:sldLayoutId id="2147485387" r:id="rId133"/>
    <p:sldLayoutId id="2147485388" r:id="rId134"/>
    <p:sldLayoutId id="2147485389" r:id="rId135"/>
    <p:sldLayoutId id="2147485390" r:id="rId136"/>
    <p:sldLayoutId id="2147485391" r:id="rId137"/>
    <p:sldLayoutId id="2147485392" r:id="rId138"/>
    <p:sldLayoutId id="2147485393" r:id="rId139"/>
    <p:sldLayoutId id="2147485394" r:id="rId140"/>
    <p:sldLayoutId id="2147485395" r:id="rId141"/>
    <p:sldLayoutId id="2147485396" r:id="rId142"/>
    <p:sldLayoutId id="2147485397" r:id="rId143"/>
    <p:sldLayoutId id="2147485398" r:id="rId144"/>
    <p:sldLayoutId id="2147485399" r:id="rId145"/>
    <p:sldLayoutId id="2147485400" r:id="rId146"/>
    <p:sldLayoutId id="2147485401" r:id="rId147"/>
    <p:sldLayoutId id="2147485402" r:id="rId148"/>
    <p:sldLayoutId id="2147485403" r:id="rId149"/>
    <p:sldLayoutId id="2147485404" r:id="rId150"/>
    <p:sldLayoutId id="2147485405" r:id="rId151"/>
    <p:sldLayoutId id="2147485406" r:id="rId152"/>
    <p:sldLayoutId id="2147485407" r:id="rId153"/>
    <p:sldLayoutId id="2147485408" r:id="rId154"/>
    <p:sldLayoutId id="2147485409" r:id="rId155"/>
    <p:sldLayoutId id="2147485410" r:id="rId156"/>
    <p:sldLayoutId id="2147485411" r:id="rId157"/>
    <p:sldLayoutId id="2147485412" r:id="rId158"/>
    <p:sldLayoutId id="2147485413" r:id="rId159"/>
    <p:sldLayoutId id="2147485414" r:id="rId160"/>
    <p:sldLayoutId id="2147485415" r:id="rId161"/>
    <p:sldLayoutId id="2147485416" r:id="rId162"/>
    <p:sldLayoutId id="2147485417" r:id="rId163"/>
    <p:sldLayoutId id="2147485418" r:id="rId164"/>
    <p:sldLayoutId id="2147485419" r:id="rId165"/>
    <p:sldLayoutId id="2147485420" r:id="rId166"/>
    <p:sldLayoutId id="2147485421" r:id="rId167"/>
    <p:sldLayoutId id="2147485422" r:id="rId168"/>
    <p:sldLayoutId id="2147485423" r:id="rId169"/>
    <p:sldLayoutId id="2147485424" r:id="rId170"/>
    <p:sldLayoutId id="2147485425" r:id="rId171"/>
    <p:sldLayoutId id="2147485426" r:id="rId172"/>
    <p:sldLayoutId id="2147485427" r:id="rId173"/>
    <p:sldLayoutId id="2147485428" r:id="rId174"/>
    <p:sldLayoutId id="2147485429" r:id="rId175"/>
    <p:sldLayoutId id="2147485430" r:id="rId176"/>
    <p:sldLayoutId id="2147485431" r:id="rId177"/>
    <p:sldLayoutId id="2147485432" r:id="rId178"/>
    <p:sldLayoutId id="2147485433" r:id="rId179"/>
    <p:sldLayoutId id="2147485434" r:id="rId180"/>
    <p:sldLayoutId id="2147485435" r:id="rId181"/>
    <p:sldLayoutId id="2147485436" r:id="rId182"/>
    <p:sldLayoutId id="2147485437" r:id="rId183"/>
    <p:sldLayoutId id="2147485438" r:id="rId184"/>
    <p:sldLayoutId id="2147485439" r:id="rId185"/>
    <p:sldLayoutId id="2147485440" r:id="rId186"/>
    <p:sldLayoutId id="2147485441" r:id="rId187"/>
    <p:sldLayoutId id="2147485442" r:id="rId188"/>
    <p:sldLayoutId id="2147485443" r:id="rId189"/>
    <p:sldLayoutId id="2147485444" r:id="rId190"/>
    <p:sldLayoutId id="2147485445" r:id="rId191"/>
    <p:sldLayoutId id="2147485446" r:id="rId192"/>
    <p:sldLayoutId id="2147485447" r:id="rId193"/>
    <p:sldLayoutId id="2147485448" r:id="rId194"/>
    <p:sldLayoutId id="2147485449" r:id="rId195"/>
    <p:sldLayoutId id="2147485450" r:id="rId196"/>
    <p:sldLayoutId id="2147485451" r:id="rId197"/>
    <p:sldLayoutId id="2147485452" r:id="rId198"/>
    <p:sldLayoutId id="2147485453" r:id="rId199"/>
    <p:sldLayoutId id="2147485454" r:id="rId200"/>
    <p:sldLayoutId id="2147485455" r:id="rId201"/>
    <p:sldLayoutId id="2147485456" r:id="rId202"/>
    <p:sldLayoutId id="2147485457" r:id="rId203"/>
    <p:sldLayoutId id="2147485458" r:id="rId204"/>
    <p:sldLayoutId id="2147485459" r:id="rId205"/>
    <p:sldLayoutId id="2147485460" r:id="rId206"/>
    <p:sldLayoutId id="2147485461" r:id="rId207"/>
    <p:sldLayoutId id="2147485462" r:id="rId208"/>
    <p:sldLayoutId id="2147485463" r:id="rId209"/>
    <p:sldLayoutId id="2147485464" r:id="rId210"/>
    <p:sldLayoutId id="2147485465" r:id="rId211"/>
    <p:sldLayoutId id="2147485466" r:id="rId212"/>
    <p:sldLayoutId id="2147485467" r:id="rId213"/>
    <p:sldLayoutId id="2147485468" r:id="rId214"/>
    <p:sldLayoutId id="2147485469" r:id="rId215"/>
    <p:sldLayoutId id="2147485470" r:id="rId216"/>
    <p:sldLayoutId id="2147485471" r:id="rId217"/>
    <p:sldLayoutId id="2147485472" r:id="rId218"/>
    <p:sldLayoutId id="2147485473" r:id="rId219"/>
    <p:sldLayoutId id="2147485474" r:id="rId220"/>
    <p:sldLayoutId id="2147485475" r:id="rId221"/>
    <p:sldLayoutId id="2147485476" r:id="rId222"/>
    <p:sldLayoutId id="2147485477" r:id="rId223"/>
    <p:sldLayoutId id="2147485478" r:id="rId224"/>
    <p:sldLayoutId id="2147485479" r:id="rId225"/>
    <p:sldLayoutId id="2147485480" r:id="rId226"/>
    <p:sldLayoutId id="2147485481" r:id="rId227"/>
    <p:sldLayoutId id="2147485482" r:id="rId228"/>
    <p:sldLayoutId id="2147485483" r:id="rId229"/>
    <p:sldLayoutId id="2147485484" r:id="rId230"/>
    <p:sldLayoutId id="2147485485" r:id="rId231"/>
    <p:sldLayoutId id="2147485486" r:id="rId232"/>
    <p:sldLayoutId id="2147485487" r:id="rId233"/>
    <p:sldLayoutId id="2147485488" r:id="rId234"/>
    <p:sldLayoutId id="2147485489" r:id="rId235"/>
    <p:sldLayoutId id="2147485490" r:id="rId236"/>
    <p:sldLayoutId id="2147485491" r:id="rId237"/>
    <p:sldLayoutId id="2147485492" r:id="rId238"/>
    <p:sldLayoutId id="2147485493" r:id="rId239"/>
    <p:sldLayoutId id="2147485494" r:id="rId240"/>
    <p:sldLayoutId id="2147485495" r:id="rId241"/>
    <p:sldLayoutId id="2147485496" r:id="rId242"/>
    <p:sldLayoutId id="2147485497" r:id="rId243"/>
    <p:sldLayoutId id="2147485498" r:id="rId244"/>
    <p:sldLayoutId id="2147485499" r:id="rId245"/>
    <p:sldLayoutId id="2147485500" r:id="rId246"/>
    <p:sldLayoutId id="2147485501" r:id="rId247"/>
    <p:sldLayoutId id="2147485502" r:id="rId248"/>
    <p:sldLayoutId id="2147485503" r:id="rId249"/>
    <p:sldLayoutId id="2147485504" r:id="rId250"/>
    <p:sldLayoutId id="2147485505" r:id="rId251"/>
    <p:sldLayoutId id="2147485506" r:id="rId252"/>
    <p:sldLayoutId id="2147485507" r:id="rId253"/>
    <p:sldLayoutId id="2147485508" r:id="rId254"/>
    <p:sldLayoutId id="2147485509" r:id="rId255"/>
    <p:sldLayoutId id="2147485510" r:id="rId256"/>
    <p:sldLayoutId id="2147485511" r:id="rId257"/>
    <p:sldLayoutId id="2147485512" r:id="rId258"/>
    <p:sldLayoutId id="2147485513" r:id="rId259"/>
    <p:sldLayoutId id="2147485514" r:id="rId260"/>
    <p:sldLayoutId id="2147485515" r:id="rId261"/>
    <p:sldLayoutId id="2147485516" r:id="rId262"/>
    <p:sldLayoutId id="2147485517" r:id="rId263"/>
    <p:sldLayoutId id="2147485518" r:id="rId264"/>
    <p:sldLayoutId id="2147485519" r:id="rId265"/>
    <p:sldLayoutId id="2147485520" r:id="rId266"/>
    <p:sldLayoutId id="2147485521" r:id="rId267"/>
    <p:sldLayoutId id="2147485522" r:id="rId268"/>
    <p:sldLayoutId id="2147485523" r:id="rId269"/>
    <p:sldLayoutId id="2147485524" r:id="rId270"/>
    <p:sldLayoutId id="2147485525" r:id="rId271"/>
    <p:sldLayoutId id="2147485526" r:id="rId272"/>
    <p:sldLayoutId id="2147485527" r:id="rId273"/>
    <p:sldLayoutId id="2147485528" r:id="rId274"/>
    <p:sldLayoutId id="2147485529" r:id="rId275"/>
    <p:sldLayoutId id="2147485530" r:id="rId276"/>
    <p:sldLayoutId id="2147485531" r:id="rId277"/>
    <p:sldLayoutId id="2147485532" r:id="rId278"/>
    <p:sldLayoutId id="2147485533" r:id="rId279"/>
    <p:sldLayoutId id="2147485534" r:id="rId280"/>
    <p:sldLayoutId id="2147485535" r:id="rId281"/>
    <p:sldLayoutId id="2147485536" r:id="rId282"/>
    <p:sldLayoutId id="2147485537" r:id="rId283"/>
    <p:sldLayoutId id="2147485538" r:id="rId284"/>
    <p:sldLayoutId id="2147485539" r:id="rId285"/>
    <p:sldLayoutId id="2147485540" r:id="rId286"/>
    <p:sldLayoutId id="2147485541" r:id="rId287"/>
    <p:sldLayoutId id="2147485542" r:id="rId288"/>
    <p:sldLayoutId id="2147485543" r:id="rId289"/>
    <p:sldLayoutId id="2147485544" r:id="rId290"/>
    <p:sldLayoutId id="2147485545" r:id="rId291"/>
    <p:sldLayoutId id="2147485546" r:id="rId292"/>
    <p:sldLayoutId id="2147485547" r:id="rId293"/>
    <p:sldLayoutId id="2147485548" r:id="rId294"/>
    <p:sldLayoutId id="2147485549" r:id="rId295"/>
    <p:sldLayoutId id="2147485550" r:id="rId296"/>
    <p:sldLayoutId id="2147485551" r:id="rId297"/>
    <p:sldLayoutId id="2147485552" r:id="rId298"/>
    <p:sldLayoutId id="2147485553" r:id="rId299"/>
    <p:sldLayoutId id="2147485554" r:id="rId300"/>
    <p:sldLayoutId id="2147485555" r:id="rId301"/>
    <p:sldLayoutId id="2147485556" r:id="rId302"/>
    <p:sldLayoutId id="2147485557" r:id="rId303"/>
    <p:sldLayoutId id="2147485558" r:id="rId304"/>
    <p:sldLayoutId id="2147485559" r:id="rId305"/>
    <p:sldLayoutId id="2147485560" r:id="rId306"/>
    <p:sldLayoutId id="2147485561" r:id="rId307"/>
    <p:sldLayoutId id="2147485562" r:id="rId308"/>
    <p:sldLayoutId id="2147485563" r:id="rId309"/>
    <p:sldLayoutId id="2147485564" r:id="rId310"/>
    <p:sldLayoutId id="2147485565" r:id="rId311"/>
    <p:sldLayoutId id="2147485566" r:id="rId312"/>
    <p:sldLayoutId id="2147485567" r:id="rId313"/>
    <p:sldLayoutId id="2147485568" r:id="rId314"/>
    <p:sldLayoutId id="2147485569" r:id="rId315"/>
    <p:sldLayoutId id="2147485570" r:id="rId316"/>
    <p:sldLayoutId id="2147485571" r:id="rId317"/>
    <p:sldLayoutId id="2147485572" r:id="rId318"/>
    <p:sldLayoutId id="2147485573" r:id="rId319"/>
    <p:sldLayoutId id="2147485574" r:id="rId320"/>
    <p:sldLayoutId id="2147485575" r:id="rId321"/>
    <p:sldLayoutId id="2147485576" r:id="rId322"/>
    <p:sldLayoutId id="2147485577" r:id="rId323"/>
    <p:sldLayoutId id="2147485578" r:id="rId324"/>
    <p:sldLayoutId id="2147485579" r:id="rId325"/>
    <p:sldLayoutId id="2147485580" r:id="rId326"/>
    <p:sldLayoutId id="2147485581" r:id="rId327"/>
    <p:sldLayoutId id="2147485582" r:id="rId328"/>
    <p:sldLayoutId id="2147485583" r:id="rId329"/>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1"/>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9/15/25</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2965094"/>
      </p:ext>
    </p:extLst>
  </p:cSld>
  <p:clrMap bg1="lt1" tx1="dk1" bg2="lt2" tx2="dk2" accent1="accent1" accent2="accent2" accent3="accent3" accent4="accent4" accent5="accent5" accent6="accent6" hlink="hlink" folHlink="folHlink"/>
  <p:sldLayoutIdLst>
    <p:sldLayoutId id="2147484020" r:id="rId1"/>
    <p:sldLayoutId id="2147484021" r:id="rId2"/>
    <p:sldLayoutId id="2147484022" r:id="rId3"/>
    <p:sldLayoutId id="2147484023" r:id="rId4"/>
    <p:sldLayoutId id="2147484024" r:id="rId5"/>
    <p:sldLayoutId id="2147484025" r:id="rId6"/>
    <p:sldLayoutId id="2147484026" r:id="rId7"/>
    <p:sldLayoutId id="2147484027" r:id="rId8"/>
    <p:sldLayoutId id="2147484028" r:id="rId9"/>
    <p:sldLayoutId id="2147484029" r:id="rId10"/>
    <p:sldLayoutId id="21474840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793617224"/>
      </p:ext>
    </p:extLst>
  </p:cSld>
  <p:clrMap bg1="dk1" tx1="lt1" bg2="dk2" tx2="lt2" accent1="accent1" accent2="accent2" accent3="accent3" accent4="accent4" accent5="accent5" accent6="accent6" hlink="hlink" folHlink="folHlink"/>
  <p:sldLayoutIdLst>
    <p:sldLayoutId id="2147485916" r:id="rId1"/>
    <p:sldLayoutId id="2147485917" r:id="rId2"/>
    <p:sldLayoutId id="2147485918" r:id="rId3"/>
    <p:sldLayoutId id="2147485919" r:id="rId4"/>
    <p:sldLayoutId id="2147485920" r:id="rId5"/>
    <p:sldLayoutId id="2147485921" r:id="rId6"/>
    <p:sldLayoutId id="2147485922" r:id="rId7"/>
    <p:sldLayoutId id="2147485923" r:id="rId8"/>
    <p:sldLayoutId id="2147485924" r:id="rId9"/>
    <p:sldLayoutId id="2147485925" r:id="rId10"/>
    <p:sldLayoutId id="2147485926" r:id="rId11"/>
    <p:sldLayoutId id="2147485927" r:id="rId12"/>
    <p:sldLayoutId id="2147485928" r:id="rId13"/>
    <p:sldLayoutId id="2147485929" r:id="rId14"/>
    <p:sldLayoutId id="2147485930" r:id="rId15"/>
    <p:sldLayoutId id="2147485931" r:id="rId16"/>
    <p:sldLayoutId id="2147485932" r:id="rId17"/>
    <p:sldLayoutId id="2147485933" r:id="rId18"/>
    <p:sldLayoutId id="2147485934" r:id="rId19"/>
    <p:sldLayoutId id="2147485935" r:id="rId20"/>
    <p:sldLayoutId id="2147485936" r:id="rId21"/>
    <p:sldLayoutId id="2147485937" r:id="rId22"/>
    <p:sldLayoutId id="2147485938" r:id="rId23"/>
    <p:sldLayoutId id="2147485939" r:id="rId24"/>
    <p:sldLayoutId id="2147485940" r:id="rId25"/>
    <p:sldLayoutId id="2147485941" r:id="rId26"/>
    <p:sldLayoutId id="2147485942" r:id="rId27"/>
    <p:sldLayoutId id="2147485943" r:id="rId28"/>
    <p:sldLayoutId id="2147485944" r:id="rId29"/>
    <p:sldLayoutId id="2147485945" r:id="rId30"/>
    <p:sldLayoutId id="2147485946" r:id="rId31"/>
    <p:sldLayoutId id="2147485947" r:id="rId32"/>
    <p:sldLayoutId id="2147485948" r:id="rId33"/>
    <p:sldLayoutId id="2147485949" r:id="rId34"/>
    <p:sldLayoutId id="2147485950" r:id="rId35"/>
    <p:sldLayoutId id="2147485951" r:id="rId36"/>
    <p:sldLayoutId id="2147485952" r:id="rId37"/>
    <p:sldLayoutId id="2147485953" r:id="rId38"/>
    <p:sldLayoutId id="2147485954" r:id="rId39"/>
    <p:sldLayoutId id="2147485955" r:id="rId40"/>
    <p:sldLayoutId id="2147485956" r:id="rId41"/>
    <p:sldLayoutId id="2147485957" r:id="rId42"/>
    <p:sldLayoutId id="2147485958" r:id="rId43"/>
    <p:sldLayoutId id="2147485959" r:id="rId44"/>
    <p:sldLayoutId id="2147485960" r:id="rId45"/>
    <p:sldLayoutId id="2147485961" r:id="rId46"/>
    <p:sldLayoutId id="2147485962" r:id="rId47"/>
    <p:sldLayoutId id="2147485963" r:id="rId48"/>
    <p:sldLayoutId id="2147485964" r:id="rId49"/>
    <p:sldLayoutId id="2147485965" r:id="rId50"/>
    <p:sldLayoutId id="2147485966" r:id="rId51"/>
    <p:sldLayoutId id="2147485967" r:id="rId52"/>
    <p:sldLayoutId id="2147485968" r:id="rId53"/>
    <p:sldLayoutId id="2147485969" r:id="rId54"/>
    <p:sldLayoutId id="2147485970" r:id="rId55"/>
    <p:sldLayoutId id="2147485971" r:id="rId56"/>
    <p:sldLayoutId id="2147485972" r:id="rId57"/>
    <p:sldLayoutId id="2147485973" r:id="rId58"/>
    <p:sldLayoutId id="2147485974" r:id="rId59"/>
    <p:sldLayoutId id="2147485975" r:id="rId60"/>
    <p:sldLayoutId id="2147485976" r:id="rId61"/>
    <p:sldLayoutId id="2147485977" r:id="rId62"/>
    <p:sldLayoutId id="2147485978" r:id="rId63"/>
    <p:sldLayoutId id="2147485979" r:id="rId64"/>
    <p:sldLayoutId id="2147485980" r:id="rId65"/>
    <p:sldLayoutId id="2147485981" r:id="rId66"/>
    <p:sldLayoutId id="2147485982" r:id="rId67"/>
    <p:sldLayoutId id="2147485983" r:id="rId68"/>
    <p:sldLayoutId id="2147485984" r:id="rId69"/>
    <p:sldLayoutId id="2147485985" r:id="rId70"/>
    <p:sldLayoutId id="2147485986" r:id="rId71"/>
    <p:sldLayoutId id="2147485987" r:id="rId72"/>
    <p:sldLayoutId id="2147485988" r:id="rId73"/>
    <p:sldLayoutId id="2147485989" r:id="rId74"/>
    <p:sldLayoutId id="2147485990" r:id="rId75"/>
    <p:sldLayoutId id="2147485991" r:id="rId76"/>
    <p:sldLayoutId id="2147485992" r:id="rId77"/>
    <p:sldLayoutId id="2147485993" r:id="rId78"/>
    <p:sldLayoutId id="2147485994" r:id="rId79"/>
    <p:sldLayoutId id="2147485995" r:id="rId80"/>
    <p:sldLayoutId id="2147485996" r:id="rId81"/>
    <p:sldLayoutId id="2147485997" r:id="rId82"/>
    <p:sldLayoutId id="2147485998" r:id="rId83"/>
    <p:sldLayoutId id="2147485999" r:id="rId84"/>
    <p:sldLayoutId id="2147486000" r:id="rId85"/>
    <p:sldLayoutId id="2147486001" r:id="rId86"/>
    <p:sldLayoutId id="2147486002" r:id="rId87"/>
    <p:sldLayoutId id="2147486003" r:id="rId88"/>
    <p:sldLayoutId id="2147486004" r:id="rId89"/>
    <p:sldLayoutId id="2147486005" r:id="rId90"/>
    <p:sldLayoutId id="2147486006" r:id="rId91"/>
    <p:sldLayoutId id="2147486007" r:id="rId92"/>
    <p:sldLayoutId id="2147486008" r:id="rId93"/>
    <p:sldLayoutId id="2147486009" r:id="rId94"/>
    <p:sldLayoutId id="2147486010" r:id="rId95"/>
    <p:sldLayoutId id="2147486011" r:id="rId96"/>
    <p:sldLayoutId id="2147486012" r:id="rId97"/>
    <p:sldLayoutId id="2147486013" r:id="rId98"/>
    <p:sldLayoutId id="2147486014" r:id="rId99"/>
    <p:sldLayoutId id="2147486015" r:id="rId100"/>
    <p:sldLayoutId id="2147486016" r:id="rId101"/>
    <p:sldLayoutId id="2147486017" r:id="rId102"/>
    <p:sldLayoutId id="2147486018" r:id="rId103"/>
    <p:sldLayoutId id="2147486019" r:id="rId104"/>
    <p:sldLayoutId id="2147486020" r:id="rId105"/>
    <p:sldLayoutId id="2147486021" r:id="rId106"/>
    <p:sldLayoutId id="2147486022" r:id="rId107"/>
    <p:sldLayoutId id="2147486023" r:id="rId108"/>
    <p:sldLayoutId id="2147486024" r:id="rId109"/>
    <p:sldLayoutId id="2147486025" r:id="rId110"/>
    <p:sldLayoutId id="2147486026" r:id="rId111"/>
    <p:sldLayoutId id="2147486027" r:id="rId112"/>
    <p:sldLayoutId id="2147486028" r:id="rId113"/>
    <p:sldLayoutId id="2147486029" r:id="rId114"/>
    <p:sldLayoutId id="2147486030" r:id="rId115"/>
    <p:sldLayoutId id="2147486031" r:id="rId116"/>
    <p:sldLayoutId id="2147486032" r:id="rId117"/>
    <p:sldLayoutId id="2147486033" r:id="rId118"/>
    <p:sldLayoutId id="2147486034" r:id="rId119"/>
    <p:sldLayoutId id="2147486035" r:id="rId120"/>
    <p:sldLayoutId id="2147486036" r:id="rId121"/>
    <p:sldLayoutId id="2147486037" r:id="rId122"/>
    <p:sldLayoutId id="2147486038" r:id="rId123"/>
    <p:sldLayoutId id="2147486039" r:id="rId124"/>
    <p:sldLayoutId id="2147486040" r:id="rId125"/>
    <p:sldLayoutId id="2147486041" r:id="rId126"/>
    <p:sldLayoutId id="2147486042" r:id="rId127"/>
    <p:sldLayoutId id="2147486043" r:id="rId128"/>
    <p:sldLayoutId id="2147486044" r:id="rId129"/>
    <p:sldLayoutId id="2147486045" r:id="rId130"/>
    <p:sldLayoutId id="2147486046" r:id="rId131"/>
    <p:sldLayoutId id="2147486047" r:id="rId132"/>
    <p:sldLayoutId id="2147486048" r:id="rId133"/>
    <p:sldLayoutId id="2147486049" r:id="rId134"/>
    <p:sldLayoutId id="2147486050" r:id="rId135"/>
    <p:sldLayoutId id="2147486051" r:id="rId136"/>
    <p:sldLayoutId id="2147486052" r:id="rId137"/>
    <p:sldLayoutId id="2147486053" r:id="rId138"/>
    <p:sldLayoutId id="2147486054" r:id="rId139"/>
    <p:sldLayoutId id="2147486055" r:id="rId140"/>
    <p:sldLayoutId id="2147486056" r:id="rId141"/>
    <p:sldLayoutId id="2147486057" r:id="rId142"/>
    <p:sldLayoutId id="2147486058" r:id="rId143"/>
    <p:sldLayoutId id="2147486059" r:id="rId144"/>
    <p:sldLayoutId id="2147486060" r:id="rId145"/>
    <p:sldLayoutId id="2147486061" r:id="rId146"/>
    <p:sldLayoutId id="2147486062" r:id="rId147"/>
    <p:sldLayoutId id="2147486063" r:id="rId148"/>
    <p:sldLayoutId id="2147486064" r:id="rId149"/>
    <p:sldLayoutId id="2147486065" r:id="rId150"/>
    <p:sldLayoutId id="2147486066" r:id="rId151"/>
    <p:sldLayoutId id="2147486067" r:id="rId152"/>
    <p:sldLayoutId id="2147486068" r:id="rId153"/>
    <p:sldLayoutId id="2147486069" r:id="rId154"/>
    <p:sldLayoutId id="2147486070" r:id="rId155"/>
    <p:sldLayoutId id="2147486071" r:id="rId156"/>
    <p:sldLayoutId id="2147486072" r:id="rId157"/>
    <p:sldLayoutId id="2147486073" r:id="rId158"/>
    <p:sldLayoutId id="2147486074" r:id="rId159"/>
    <p:sldLayoutId id="2147486075" r:id="rId160"/>
    <p:sldLayoutId id="2147486076" r:id="rId161"/>
    <p:sldLayoutId id="2147486077" r:id="rId162"/>
    <p:sldLayoutId id="2147486078" r:id="rId163"/>
    <p:sldLayoutId id="2147486079" r:id="rId164"/>
    <p:sldLayoutId id="2147486080" r:id="rId165"/>
    <p:sldLayoutId id="2147486081" r:id="rId166"/>
    <p:sldLayoutId id="2147486082" r:id="rId167"/>
    <p:sldLayoutId id="2147486083" r:id="rId168"/>
    <p:sldLayoutId id="2147486084" r:id="rId169"/>
    <p:sldLayoutId id="2147486085" r:id="rId170"/>
    <p:sldLayoutId id="2147486086" r:id="rId171"/>
    <p:sldLayoutId id="2147486087" r:id="rId172"/>
    <p:sldLayoutId id="2147486088" r:id="rId173"/>
    <p:sldLayoutId id="2147486089" r:id="rId174"/>
    <p:sldLayoutId id="2147486090" r:id="rId175"/>
    <p:sldLayoutId id="2147486091" r:id="rId176"/>
    <p:sldLayoutId id="2147486092" r:id="rId177"/>
    <p:sldLayoutId id="2147486093" r:id="rId178"/>
    <p:sldLayoutId id="2147486094" r:id="rId179"/>
    <p:sldLayoutId id="2147486095" r:id="rId180"/>
    <p:sldLayoutId id="2147486096" r:id="rId181"/>
    <p:sldLayoutId id="2147486097" r:id="rId182"/>
    <p:sldLayoutId id="2147486098" r:id="rId183"/>
    <p:sldLayoutId id="2147486099" r:id="rId184"/>
    <p:sldLayoutId id="2147486100" r:id="rId185"/>
    <p:sldLayoutId id="2147486101" r:id="rId186"/>
    <p:sldLayoutId id="2147486102" r:id="rId187"/>
    <p:sldLayoutId id="2147486103" r:id="rId188"/>
    <p:sldLayoutId id="2147486104" r:id="rId189"/>
    <p:sldLayoutId id="2147486105" r:id="rId190"/>
    <p:sldLayoutId id="2147486106" r:id="rId191"/>
    <p:sldLayoutId id="2147486107" r:id="rId192"/>
    <p:sldLayoutId id="2147486108" r:id="rId193"/>
    <p:sldLayoutId id="2147486109" r:id="rId194"/>
    <p:sldLayoutId id="2147486110" r:id="rId195"/>
    <p:sldLayoutId id="2147486111" r:id="rId196"/>
    <p:sldLayoutId id="2147486112" r:id="rId197"/>
    <p:sldLayoutId id="2147486113" r:id="rId198"/>
    <p:sldLayoutId id="2147486114" r:id="rId199"/>
    <p:sldLayoutId id="2147486115" r:id="rId200"/>
    <p:sldLayoutId id="2147486116" r:id="rId201"/>
    <p:sldLayoutId id="2147486117" r:id="rId202"/>
    <p:sldLayoutId id="2147486118" r:id="rId203"/>
    <p:sldLayoutId id="2147486119" r:id="rId204"/>
    <p:sldLayoutId id="2147486120" r:id="rId205"/>
    <p:sldLayoutId id="2147486121" r:id="rId206"/>
    <p:sldLayoutId id="2147486122" r:id="rId207"/>
    <p:sldLayoutId id="2147486123" r:id="rId208"/>
    <p:sldLayoutId id="2147486124" r:id="rId209"/>
    <p:sldLayoutId id="2147486125" r:id="rId210"/>
    <p:sldLayoutId id="2147486126" r:id="rId211"/>
    <p:sldLayoutId id="2147486127" r:id="rId212"/>
    <p:sldLayoutId id="2147486128" r:id="rId213"/>
    <p:sldLayoutId id="2147486129" r:id="rId214"/>
    <p:sldLayoutId id="2147486130" r:id="rId215"/>
    <p:sldLayoutId id="2147486131" r:id="rId216"/>
    <p:sldLayoutId id="2147486132" r:id="rId217"/>
    <p:sldLayoutId id="2147486133" r:id="rId218"/>
    <p:sldLayoutId id="2147486134" r:id="rId219"/>
    <p:sldLayoutId id="2147486135" r:id="rId220"/>
    <p:sldLayoutId id="2147486136" r:id="rId221"/>
    <p:sldLayoutId id="2147486137" r:id="rId222"/>
    <p:sldLayoutId id="2147486138" r:id="rId223"/>
    <p:sldLayoutId id="2147486139" r:id="rId224"/>
    <p:sldLayoutId id="2147486140" r:id="rId225"/>
    <p:sldLayoutId id="2147486141" r:id="rId226"/>
    <p:sldLayoutId id="2147486142" r:id="rId227"/>
    <p:sldLayoutId id="2147486143" r:id="rId228"/>
    <p:sldLayoutId id="2147486144" r:id="rId229"/>
    <p:sldLayoutId id="2147486145" r:id="rId230"/>
    <p:sldLayoutId id="2147486146" r:id="rId231"/>
    <p:sldLayoutId id="2147486147" r:id="rId232"/>
    <p:sldLayoutId id="2147486148" r:id="rId233"/>
    <p:sldLayoutId id="2147486149" r:id="rId234"/>
    <p:sldLayoutId id="2147486150" r:id="rId235"/>
    <p:sldLayoutId id="2147486151" r:id="rId236"/>
    <p:sldLayoutId id="2147486152" r:id="rId237"/>
    <p:sldLayoutId id="2147486153" r:id="rId238"/>
    <p:sldLayoutId id="2147486154" r:id="rId239"/>
    <p:sldLayoutId id="2147486155" r:id="rId240"/>
    <p:sldLayoutId id="2147486156" r:id="rId241"/>
    <p:sldLayoutId id="2147486157" r:id="rId242"/>
    <p:sldLayoutId id="2147486158" r:id="rId243"/>
    <p:sldLayoutId id="2147486159" r:id="rId244"/>
    <p:sldLayoutId id="2147486160" r:id="rId245"/>
    <p:sldLayoutId id="2147486161" r:id="rId246"/>
    <p:sldLayoutId id="2147486162" r:id="rId247"/>
    <p:sldLayoutId id="2147486163" r:id="rId248"/>
    <p:sldLayoutId id="2147486164" r:id="rId249"/>
    <p:sldLayoutId id="2147486165" r:id="rId250"/>
    <p:sldLayoutId id="2147486166" r:id="rId251"/>
    <p:sldLayoutId id="2147486167" r:id="rId252"/>
    <p:sldLayoutId id="2147486168" r:id="rId253"/>
    <p:sldLayoutId id="2147486169" r:id="rId254"/>
    <p:sldLayoutId id="2147486170" r:id="rId255"/>
    <p:sldLayoutId id="2147486171" r:id="rId256"/>
    <p:sldLayoutId id="2147486172" r:id="rId257"/>
    <p:sldLayoutId id="2147486173" r:id="rId258"/>
    <p:sldLayoutId id="2147486174" r:id="rId259"/>
    <p:sldLayoutId id="2147486175" r:id="rId260"/>
    <p:sldLayoutId id="2147486176" r:id="rId261"/>
    <p:sldLayoutId id="2147486177" r:id="rId262"/>
    <p:sldLayoutId id="2147486178" r:id="rId263"/>
    <p:sldLayoutId id="2147486179" r:id="rId264"/>
    <p:sldLayoutId id="2147486180" r:id="rId265"/>
    <p:sldLayoutId id="2147486181" r:id="rId266"/>
    <p:sldLayoutId id="2147486182" r:id="rId267"/>
    <p:sldLayoutId id="2147486183" r:id="rId268"/>
    <p:sldLayoutId id="2147486184" r:id="rId269"/>
    <p:sldLayoutId id="2147486185" r:id="rId270"/>
    <p:sldLayoutId id="2147486186" r:id="rId271"/>
    <p:sldLayoutId id="2147486187" r:id="rId272"/>
    <p:sldLayoutId id="2147486188" r:id="rId273"/>
    <p:sldLayoutId id="2147486189" r:id="rId274"/>
    <p:sldLayoutId id="2147486190" r:id="rId275"/>
    <p:sldLayoutId id="2147486191" r:id="rId276"/>
    <p:sldLayoutId id="2147486192" r:id="rId277"/>
    <p:sldLayoutId id="2147486193" r:id="rId278"/>
    <p:sldLayoutId id="2147486194" r:id="rId279"/>
    <p:sldLayoutId id="2147486195" r:id="rId280"/>
    <p:sldLayoutId id="2147486196" r:id="rId281"/>
    <p:sldLayoutId id="2147486197" r:id="rId282"/>
    <p:sldLayoutId id="2147486198" r:id="rId283"/>
    <p:sldLayoutId id="2147486199" r:id="rId284"/>
    <p:sldLayoutId id="2147486200" r:id="rId285"/>
    <p:sldLayoutId id="2147486201" r:id="rId286"/>
    <p:sldLayoutId id="2147486202" r:id="rId287"/>
    <p:sldLayoutId id="2147486203" r:id="rId288"/>
    <p:sldLayoutId id="2147486204" r:id="rId289"/>
    <p:sldLayoutId id="2147486205" r:id="rId290"/>
    <p:sldLayoutId id="2147486206" r:id="rId291"/>
    <p:sldLayoutId id="2147486207" r:id="rId292"/>
    <p:sldLayoutId id="2147486208" r:id="rId293"/>
    <p:sldLayoutId id="2147486209" r:id="rId294"/>
    <p:sldLayoutId id="2147486210" r:id="rId295"/>
    <p:sldLayoutId id="2147486211" r:id="rId296"/>
    <p:sldLayoutId id="2147486212" r:id="rId297"/>
    <p:sldLayoutId id="2147486213" r:id="rId298"/>
    <p:sldLayoutId id="2147486214" r:id="rId299"/>
    <p:sldLayoutId id="2147486215" r:id="rId300"/>
    <p:sldLayoutId id="2147486216" r:id="rId301"/>
    <p:sldLayoutId id="2147486217" r:id="rId302"/>
    <p:sldLayoutId id="2147486218" r:id="rId303"/>
    <p:sldLayoutId id="2147486219" r:id="rId304"/>
    <p:sldLayoutId id="2147486220" r:id="rId305"/>
    <p:sldLayoutId id="2147486221" r:id="rId306"/>
    <p:sldLayoutId id="2147486222" r:id="rId307"/>
    <p:sldLayoutId id="2147486223" r:id="rId308"/>
    <p:sldLayoutId id="2147486224" r:id="rId309"/>
    <p:sldLayoutId id="2147486225" r:id="rId310"/>
    <p:sldLayoutId id="2147486226" r:id="rId311"/>
    <p:sldLayoutId id="2147486227" r:id="rId312"/>
    <p:sldLayoutId id="2147486228" r:id="rId313"/>
    <p:sldLayoutId id="2147486229" r:id="rId314"/>
    <p:sldLayoutId id="2147486230" r:id="rId315"/>
    <p:sldLayoutId id="2147486231" r:id="rId316"/>
    <p:sldLayoutId id="2147486232" r:id="rId317"/>
    <p:sldLayoutId id="2147486233" r:id="rId318"/>
    <p:sldLayoutId id="2147486234" r:id="rId319"/>
    <p:sldLayoutId id="2147486235" r:id="rId320"/>
    <p:sldLayoutId id="2147486236" r:id="rId321"/>
    <p:sldLayoutId id="2147486237" r:id="rId322"/>
    <p:sldLayoutId id="2147486238" r:id="rId323"/>
    <p:sldLayoutId id="2147486239" r:id="rId324"/>
    <p:sldLayoutId id="2147486240" r:id="rId325"/>
    <p:sldLayoutId id="2147486241" r:id="rId326"/>
    <p:sldLayoutId id="2147486242" r:id="rId327"/>
    <p:sldLayoutId id="2147486243" r:id="rId328"/>
    <p:sldLayoutId id="2147486244" r:id="rId329"/>
    <p:sldLayoutId id="2147486245"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945345433"/>
      </p:ext>
    </p:extLst>
  </p:cSld>
  <p:clrMap bg1="dk1" tx1="lt1" bg2="dk2" tx2="lt2" accent1="accent1" accent2="accent2" accent3="accent3" accent4="accent4" accent5="accent5" accent6="accent6" hlink="hlink" folHlink="folHlink"/>
  <p:sldLayoutIdLst>
    <p:sldLayoutId id="2147486247" r:id="rId1"/>
    <p:sldLayoutId id="2147486248" r:id="rId2"/>
    <p:sldLayoutId id="2147486249" r:id="rId3"/>
    <p:sldLayoutId id="2147486250" r:id="rId4"/>
    <p:sldLayoutId id="2147486251" r:id="rId5"/>
    <p:sldLayoutId id="2147486252" r:id="rId6"/>
    <p:sldLayoutId id="2147486253" r:id="rId7"/>
    <p:sldLayoutId id="2147486254" r:id="rId8"/>
    <p:sldLayoutId id="2147486255" r:id="rId9"/>
    <p:sldLayoutId id="2147486256" r:id="rId10"/>
    <p:sldLayoutId id="2147486257" r:id="rId11"/>
    <p:sldLayoutId id="2147486258" r:id="rId12"/>
    <p:sldLayoutId id="2147486259" r:id="rId13"/>
    <p:sldLayoutId id="2147486260" r:id="rId14"/>
    <p:sldLayoutId id="2147486261" r:id="rId15"/>
    <p:sldLayoutId id="2147486262" r:id="rId16"/>
    <p:sldLayoutId id="2147486263" r:id="rId17"/>
    <p:sldLayoutId id="2147486264" r:id="rId18"/>
    <p:sldLayoutId id="2147486265" r:id="rId19"/>
    <p:sldLayoutId id="2147486266" r:id="rId20"/>
    <p:sldLayoutId id="2147486267" r:id="rId21"/>
    <p:sldLayoutId id="2147486268" r:id="rId22"/>
    <p:sldLayoutId id="2147486269" r:id="rId23"/>
    <p:sldLayoutId id="2147486270" r:id="rId24"/>
    <p:sldLayoutId id="2147486271" r:id="rId25"/>
    <p:sldLayoutId id="2147486272" r:id="rId26"/>
    <p:sldLayoutId id="2147486273" r:id="rId27"/>
    <p:sldLayoutId id="2147486274" r:id="rId28"/>
    <p:sldLayoutId id="2147486275" r:id="rId29"/>
    <p:sldLayoutId id="2147486276" r:id="rId30"/>
    <p:sldLayoutId id="2147486277" r:id="rId31"/>
    <p:sldLayoutId id="2147486278" r:id="rId32"/>
    <p:sldLayoutId id="2147486279" r:id="rId33"/>
    <p:sldLayoutId id="2147486280" r:id="rId34"/>
    <p:sldLayoutId id="2147486281" r:id="rId35"/>
    <p:sldLayoutId id="2147486282" r:id="rId36"/>
    <p:sldLayoutId id="2147486283" r:id="rId37"/>
    <p:sldLayoutId id="2147486284" r:id="rId38"/>
    <p:sldLayoutId id="2147486285" r:id="rId39"/>
    <p:sldLayoutId id="2147486286" r:id="rId40"/>
    <p:sldLayoutId id="2147486287" r:id="rId41"/>
    <p:sldLayoutId id="2147486288" r:id="rId42"/>
    <p:sldLayoutId id="2147486289" r:id="rId43"/>
    <p:sldLayoutId id="2147486290" r:id="rId44"/>
    <p:sldLayoutId id="2147486291" r:id="rId45"/>
    <p:sldLayoutId id="2147486292" r:id="rId46"/>
    <p:sldLayoutId id="2147486293" r:id="rId47"/>
    <p:sldLayoutId id="2147486294" r:id="rId48"/>
    <p:sldLayoutId id="2147486295" r:id="rId49"/>
    <p:sldLayoutId id="2147486296" r:id="rId50"/>
    <p:sldLayoutId id="2147486297" r:id="rId51"/>
    <p:sldLayoutId id="2147486298" r:id="rId52"/>
    <p:sldLayoutId id="2147486299" r:id="rId53"/>
    <p:sldLayoutId id="2147486300" r:id="rId54"/>
    <p:sldLayoutId id="2147486301" r:id="rId55"/>
    <p:sldLayoutId id="2147486302" r:id="rId56"/>
    <p:sldLayoutId id="2147486303" r:id="rId57"/>
    <p:sldLayoutId id="2147486304" r:id="rId58"/>
    <p:sldLayoutId id="2147486305" r:id="rId59"/>
    <p:sldLayoutId id="2147486306" r:id="rId60"/>
    <p:sldLayoutId id="2147486307" r:id="rId61"/>
    <p:sldLayoutId id="2147486308" r:id="rId62"/>
    <p:sldLayoutId id="2147486309" r:id="rId63"/>
    <p:sldLayoutId id="2147486310" r:id="rId64"/>
    <p:sldLayoutId id="2147486311" r:id="rId65"/>
    <p:sldLayoutId id="2147486312" r:id="rId66"/>
    <p:sldLayoutId id="2147486313" r:id="rId67"/>
    <p:sldLayoutId id="2147486314" r:id="rId68"/>
    <p:sldLayoutId id="2147486315" r:id="rId69"/>
    <p:sldLayoutId id="2147486316" r:id="rId70"/>
    <p:sldLayoutId id="2147486317" r:id="rId71"/>
    <p:sldLayoutId id="2147486318" r:id="rId72"/>
    <p:sldLayoutId id="2147486319" r:id="rId73"/>
    <p:sldLayoutId id="2147486320" r:id="rId74"/>
    <p:sldLayoutId id="2147486321" r:id="rId75"/>
    <p:sldLayoutId id="2147486322" r:id="rId76"/>
    <p:sldLayoutId id="2147486323" r:id="rId77"/>
    <p:sldLayoutId id="2147486324" r:id="rId78"/>
    <p:sldLayoutId id="2147486325" r:id="rId79"/>
    <p:sldLayoutId id="2147486326" r:id="rId80"/>
    <p:sldLayoutId id="2147486327" r:id="rId81"/>
    <p:sldLayoutId id="2147486328" r:id="rId82"/>
    <p:sldLayoutId id="2147486329" r:id="rId83"/>
    <p:sldLayoutId id="2147486330" r:id="rId84"/>
    <p:sldLayoutId id="2147486331" r:id="rId85"/>
    <p:sldLayoutId id="2147486332" r:id="rId86"/>
    <p:sldLayoutId id="2147486333" r:id="rId87"/>
    <p:sldLayoutId id="2147486334" r:id="rId88"/>
    <p:sldLayoutId id="2147486335" r:id="rId89"/>
    <p:sldLayoutId id="2147486336" r:id="rId90"/>
    <p:sldLayoutId id="2147486337" r:id="rId91"/>
    <p:sldLayoutId id="2147486338" r:id="rId92"/>
    <p:sldLayoutId id="2147486339" r:id="rId93"/>
    <p:sldLayoutId id="2147486340" r:id="rId94"/>
    <p:sldLayoutId id="2147486341" r:id="rId95"/>
    <p:sldLayoutId id="2147486342" r:id="rId96"/>
    <p:sldLayoutId id="2147486343" r:id="rId97"/>
    <p:sldLayoutId id="2147486344" r:id="rId98"/>
    <p:sldLayoutId id="2147486345" r:id="rId99"/>
    <p:sldLayoutId id="2147486346" r:id="rId100"/>
    <p:sldLayoutId id="2147486347" r:id="rId101"/>
    <p:sldLayoutId id="2147486348" r:id="rId102"/>
    <p:sldLayoutId id="2147486349" r:id="rId103"/>
    <p:sldLayoutId id="2147486350" r:id="rId104"/>
    <p:sldLayoutId id="2147486351" r:id="rId105"/>
    <p:sldLayoutId id="2147486352" r:id="rId106"/>
    <p:sldLayoutId id="2147486353" r:id="rId107"/>
    <p:sldLayoutId id="2147486354" r:id="rId108"/>
    <p:sldLayoutId id="2147486355" r:id="rId109"/>
    <p:sldLayoutId id="2147486356" r:id="rId110"/>
    <p:sldLayoutId id="2147486357" r:id="rId111"/>
    <p:sldLayoutId id="2147486358" r:id="rId112"/>
    <p:sldLayoutId id="2147486359" r:id="rId113"/>
    <p:sldLayoutId id="2147486360" r:id="rId114"/>
    <p:sldLayoutId id="2147486361" r:id="rId115"/>
    <p:sldLayoutId id="2147486362" r:id="rId116"/>
    <p:sldLayoutId id="2147486363" r:id="rId117"/>
    <p:sldLayoutId id="2147486364" r:id="rId118"/>
    <p:sldLayoutId id="2147486365" r:id="rId119"/>
    <p:sldLayoutId id="2147486366" r:id="rId120"/>
    <p:sldLayoutId id="2147486367" r:id="rId121"/>
    <p:sldLayoutId id="2147486368" r:id="rId122"/>
    <p:sldLayoutId id="2147486369" r:id="rId123"/>
    <p:sldLayoutId id="2147486370" r:id="rId124"/>
    <p:sldLayoutId id="2147486371" r:id="rId125"/>
    <p:sldLayoutId id="2147486372" r:id="rId126"/>
    <p:sldLayoutId id="2147486373" r:id="rId127"/>
    <p:sldLayoutId id="2147486374" r:id="rId128"/>
    <p:sldLayoutId id="2147486375" r:id="rId129"/>
    <p:sldLayoutId id="2147486376" r:id="rId130"/>
    <p:sldLayoutId id="2147486377" r:id="rId131"/>
    <p:sldLayoutId id="2147486378" r:id="rId132"/>
    <p:sldLayoutId id="2147486379" r:id="rId133"/>
    <p:sldLayoutId id="2147486380" r:id="rId134"/>
    <p:sldLayoutId id="2147486381" r:id="rId135"/>
    <p:sldLayoutId id="2147486382" r:id="rId136"/>
    <p:sldLayoutId id="2147486383" r:id="rId137"/>
    <p:sldLayoutId id="2147486384" r:id="rId138"/>
    <p:sldLayoutId id="2147486385" r:id="rId139"/>
    <p:sldLayoutId id="2147486386" r:id="rId140"/>
    <p:sldLayoutId id="2147486387" r:id="rId141"/>
    <p:sldLayoutId id="2147486388" r:id="rId142"/>
    <p:sldLayoutId id="2147486389" r:id="rId143"/>
    <p:sldLayoutId id="2147486390" r:id="rId144"/>
    <p:sldLayoutId id="2147486391" r:id="rId145"/>
    <p:sldLayoutId id="2147486392" r:id="rId146"/>
    <p:sldLayoutId id="2147486393" r:id="rId147"/>
    <p:sldLayoutId id="2147486394" r:id="rId148"/>
    <p:sldLayoutId id="2147486395" r:id="rId149"/>
    <p:sldLayoutId id="2147486396" r:id="rId150"/>
    <p:sldLayoutId id="2147486397" r:id="rId151"/>
    <p:sldLayoutId id="2147486398" r:id="rId152"/>
    <p:sldLayoutId id="2147486399" r:id="rId153"/>
    <p:sldLayoutId id="2147486400" r:id="rId154"/>
    <p:sldLayoutId id="2147486401" r:id="rId155"/>
    <p:sldLayoutId id="2147486402" r:id="rId156"/>
    <p:sldLayoutId id="2147486403" r:id="rId157"/>
    <p:sldLayoutId id="2147486404" r:id="rId158"/>
    <p:sldLayoutId id="2147486405" r:id="rId159"/>
    <p:sldLayoutId id="2147486406" r:id="rId160"/>
    <p:sldLayoutId id="2147486407" r:id="rId161"/>
    <p:sldLayoutId id="2147486408" r:id="rId162"/>
    <p:sldLayoutId id="2147486409" r:id="rId163"/>
    <p:sldLayoutId id="2147486410" r:id="rId164"/>
    <p:sldLayoutId id="2147486411" r:id="rId165"/>
    <p:sldLayoutId id="2147486412" r:id="rId166"/>
    <p:sldLayoutId id="2147486413" r:id="rId167"/>
    <p:sldLayoutId id="2147486414" r:id="rId168"/>
    <p:sldLayoutId id="2147486415" r:id="rId169"/>
    <p:sldLayoutId id="2147486416" r:id="rId170"/>
    <p:sldLayoutId id="2147486417" r:id="rId171"/>
    <p:sldLayoutId id="2147486418" r:id="rId172"/>
    <p:sldLayoutId id="2147486419" r:id="rId173"/>
    <p:sldLayoutId id="2147486420" r:id="rId174"/>
    <p:sldLayoutId id="2147486421" r:id="rId175"/>
    <p:sldLayoutId id="2147486422" r:id="rId176"/>
    <p:sldLayoutId id="2147486423" r:id="rId177"/>
    <p:sldLayoutId id="2147486424" r:id="rId178"/>
    <p:sldLayoutId id="2147486425" r:id="rId179"/>
    <p:sldLayoutId id="2147486426" r:id="rId180"/>
    <p:sldLayoutId id="2147486427" r:id="rId181"/>
    <p:sldLayoutId id="2147486428" r:id="rId182"/>
    <p:sldLayoutId id="2147486429" r:id="rId183"/>
    <p:sldLayoutId id="2147486430" r:id="rId184"/>
    <p:sldLayoutId id="2147486431" r:id="rId185"/>
    <p:sldLayoutId id="2147486432" r:id="rId186"/>
    <p:sldLayoutId id="2147486433" r:id="rId187"/>
    <p:sldLayoutId id="2147486434" r:id="rId188"/>
    <p:sldLayoutId id="2147486435" r:id="rId189"/>
    <p:sldLayoutId id="2147486436" r:id="rId190"/>
    <p:sldLayoutId id="2147486437" r:id="rId191"/>
    <p:sldLayoutId id="2147486438" r:id="rId192"/>
    <p:sldLayoutId id="2147486439" r:id="rId193"/>
    <p:sldLayoutId id="2147486440" r:id="rId194"/>
    <p:sldLayoutId id="2147486441" r:id="rId195"/>
    <p:sldLayoutId id="2147486442" r:id="rId196"/>
    <p:sldLayoutId id="2147486443" r:id="rId197"/>
    <p:sldLayoutId id="2147486444" r:id="rId198"/>
    <p:sldLayoutId id="2147486445" r:id="rId199"/>
    <p:sldLayoutId id="2147486446" r:id="rId200"/>
    <p:sldLayoutId id="2147486447" r:id="rId201"/>
    <p:sldLayoutId id="2147486448" r:id="rId202"/>
    <p:sldLayoutId id="2147486449" r:id="rId203"/>
    <p:sldLayoutId id="2147486450" r:id="rId204"/>
    <p:sldLayoutId id="2147486451" r:id="rId205"/>
    <p:sldLayoutId id="2147486452" r:id="rId206"/>
    <p:sldLayoutId id="2147486453" r:id="rId207"/>
    <p:sldLayoutId id="2147486454" r:id="rId208"/>
    <p:sldLayoutId id="2147486455" r:id="rId209"/>
    <p:sldLayoutId id="2147486456" r:id="rId210"/>
    <p:sldLayoutId id="2147486457" r:id="rId211"/>
    <p:sldLayoutId id="2147486458" r:id="rId212"/>
    <p:sldLayoutId id="2147486459" r:id="rId213"/>
    <p:sldLayoutId id="2147486460" r:id="rId214"/>
    <p:sldLayoutId id="2147486461" r:id="rId215"/>
    <p:sldLayoutId id="2147486462" r:id="rId216"/>
    <p:sldLayoutId id="2147486463" r:id="rId217"/>
    <p:sldLayoutId id="2147486464" r:id="rId218"/>
    <p:sldLayoutId id="2147486465" r:id="rId219"/>
    <p:sldLayoutId id="2147486466" r:id="rId220"/>
    <p:sldLayoutId id="2147486467" r:id="rId221"/>
    <p:sldLayoutId id="2147486468" r:id="rId222"/>
    <p:sldLayoutId id="2147486469" r:id="rId223"/>
    <p:sldLayoutId id="2147486470" r:id="rId224"/>
    <p:sldLayoutId id="2147486471" r:id="rId225"/>
    <p:sldLayoutId id="2147486472" r:id="rId226"/>
    <p:sldLayoutId id="2147486473" r:id="rId227"/>
    <p:sldLayoutId id="2147486474" r:id="rId228"/>
    <p:sldLayoutId id="2147486475" r:id="rId229"/>
    <p:sldLayoutId id="2147486476" r:id="rId230"/>
    <p:sldLayoutId id="2147486477" r:id="rId231"/>
    <p:sldLayoutId id="2147486478" r:id="rId232"/>
    <p:sldLayoutId id="2147486479" r:id="rId233"/>
    <p:sldLayoutId id="2147486480" r:id="rId234"/>
    <p:sldLayoutId id="2147486481" r:id="rId235"/>
    <p:sldLayoutId id="2147486482" r:id="rId236"/>
    <p:sldLayoutId id="2147486483" r:id="rId237"/>
    <p:sldLayoutId id="2147486484" r:id="rId238"/>
    <p:sldLayoutId id="2147486485" r:id="rId239"/>
    <p:sldLayoutId id="2147486486" r:id="rId240"/>
    <p:sldLayoutId id="2147486487" r:id="rId241"/>
    <p:sldLayoutId id="2147486488" r:id="rId242"/>
    <p:sldLayoutId id="2147486489" r:id="rId243"/>
    <p:sldLayoutId id="2147486490" r:id="rId244"/>
    <p:sldLayoutId id="2147486491" r:id="rId245"/>
    <p:sldLayoutId id="2147486492" r:id="rId246"/>
    <p:sldLayoutId id="2147486493" r:id="rId247"/>
    <p:sldLayoutId id="2147486494" r:id="rId248"/>
    <p:sldLayoutId id="2147486495" r:id="rId249"/>
    <p:sldLayoutId id="2147486496" r:id="rId250"/>
    <p:sldLayoutId id="2147486497" r:id="rId251"/>
    <p:sldLayoutId id="2147486498" r:id="rId252"/>
    <p:sldLayoutId id="2147486499" r:id="rId253"/>
    <p:sldLayoutId id="2147486500" r:id="rId254"/>
    <p:sldLayoutId id="2147486501" r:id="rId255"/>
    <p:sldLayoutId id="2147486502" r:id="rId256"/>
    <p:sldLayoutId id="2147486503" r:id="rId257"/>
    <p:sldLayoutId id="2147486504" r:id="rId258"/>
    <p:sldLayoutId id="2147486505" r:id="rId259"/>
    <p:sldLayoutId id="2147486506" r:id="rId260"/>
    <p:sldLayoutId id="2147486507" r:id="rId261"/>
    <p:sldLayoutId id="2147486508" r:id="rId262"/>
    <p:sldLayoutId id="2147486509" r:id="rId263"/>
    <p:sldLayoutId id="2147486510" r:id="rId264"/>
    <p:sldLayoutId id="2147486511" r:id="rId265"/>
    <p:sldLayoutId id="2147486512" r:id="rId266"/>
    <p:sldLayoutId id="2147486513" r:id="rId267"/>
    <p:sldLayoutId id="2147486514" r:id="rId268"/>
    <p:sldLayoutId id="2147486515" r:id="rId269"/>
    <p:sldLayoutId id="2147486516" r:id="rId270"/>
    <p:sldLayoutId id="2147486517" r:id="rId271"/>
    <p:sldLayoutId id="2147486518" r:id="rId272"/>
    <p:sldLayoutId id="2147486519" r:id="rId273"/>
    <p:sldLayoutId id="2147486520" r:id="rId274"/>
    <p:sldLayoutId id="2147486521" r:id="rId275"/>
    <p:sldLayoutId id="2147486522" r:id="rId276"/>
    <p:sldLayoutId id="2147486523" r:id="rId277"/>
    <p:sldLayoutId id="2147486524" r:id="rId278"/>
    <p:sldLayoutId id="2147486525" r:id="rId279"/>
    <p:sldLayoutId id="2147486526" r:id="rId280"/>
    <p:sldLayoutId id="2147486527" r:id="rId281"/>
    <p:sldLayoutId id="2147486528" r:id="rId282"/>
    <p:sldLayoutId id="2147486529" r:id="rId283"/>
    <p:sldLayoutId id="2147486530" r:id="rId284"/>
    <p:sldLayoutId id="2147486531" r:id="rId285"/>
    <p:sldLayoutId id="2147486532" r:id="rId286"/>
    <p:sldLayoutId id="2147486533" r:id="rId287"/>
    <p:sldLayoutId id="2147486534" r:id="rId288"/>
    <p:sldLayoutId id="2147486535" r:id="rId289"/>
    <p:sldLayoutId id="2147486536" r:id="rId290"/>
    <p:sldLayoutId id="2147486537" r:id="rId291"/>
    <p:sldLayoutId id="2147486538" r:id="rId292"/>
    <p:sldLayoutId id="2147486539" r:id="rId293"/>
    <p:sldLayoutId id="2147486540" r:id="rId294"/>
    <p:sldLayoutId id="2147486541" r:id="rId295"/>
    <p:sldLayoutId id="2147486542" r:id="rId296"/>
    <p:sldLayoutId id="2147486543" r:id="rId297"/>
    <p:sldLayoutId id="2147486544" r:id="rId298"/>
    <p:sldLayoutId id="2147486545" r:id="rId299"/>
    <p:sldLayoutId id="2147486546" r:id="rId300"/>
    <p:sldLayoutId id="2147486547" r:id="rId301"/>
    <p:sldLayoutId id="2147486548" r:id="rId302"/>
    <p:sldLayoutId id="2147486549" r:id="rId303"/>
    <p:sldLayoutId id="2147486550" r:id="rId304"/>
    <p:sldLayoutId id="2147486551" r:id="rId305"/>
    <p:sldLayoutId id="2147486552" r:id="rId306"/>
    <p:sldLayoutId id="2147486553" r:id="rId307"/>
    <p:sldLayoutId id="2147486554" r:id="rId308"/>
    <p:sldLayoutId id="2147486555" r:id="rId309"/>
    <p:sldLayoutId id="2147486556" r:id="rId310"/>
    <p:sldLayoutId id="2147486557" r:id="rId311"/>
    <p:sldLayoutId id="2147486558" r:id="rId312"/>
    <p:sldLayoutId id="2147486559" r:id="rId313"/>
    <p:sldLayoutId id="2147486560" r:id="rId314"/>
    <p:sldLayoutId id="2147486561" r:id="rId315"/>
    <p:sldLayoutId id="2147486562" r:id="rId316"/>
    <p:sldLayoutId id="2147486563" r:id="rId317"/>
    <p:sldLayoutId id="2147486564" r:id="rId318"/>
    <p:sldLayoutId id="2147486565" r:id="rId319"/>
    <p:sldLayoutId id="2147486566" r:id="rId320"/>
    <p:sldLayoutId id="2147486567" r:id="rId321"/>
    <p:sldLayoutId id="2147486568" r:id="rId322"/>
    <p:sldLayoutId id="2147486569" r:id="rId323"/>
    <p:sldLayoutId id="2147486570" r:id="rId324"/>
    <p:sldLayoutId id="2147486571" r:id="rId325"/>
    <p:sldLayoutId id="2147486572" r:id="rId326"/>
    <p:sldLayoutId id="2147486573" r:id="rId327"/>
    <p:sldLayoutId id="2147486574" r:id="rId328"/>
    <p:sldLayoutId id="2147486575" r:id="rId329"/>
    <p:sldLayoutId id="2147486576"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881619197"/>
      </p:ext>
    </p:extLst>
  </p:cSld>
  <p:clrMap bg1="dk1" tx1="lt1" bg2="dk2" tx2="lt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 id="2147486589" r:id="rId12"/>
    <p:sldLayoutId id="2147486590" r:id="rId13"/>
    <p:sldLayoutId id="2147486591" r:id="rId14"/>
    <p:sldLayoutId id="2147486592" r:id="rId15"/>
    <p:sldLayoutId id="2147486593" r:id="rId16"/>
    <p:sldLayoutId id="2147486594" r:id="rId17"/>
    <p:sldLayoutId id="2147486595" r:id="rId18"/>
    <p:sldLayoutId id="2147486596" r:id="rId19"/>
    <p:sldLayoutId id="2147486597" r:id="rId20"/>
    <p:sldLayoutId id="2147486598" r:id="rId21"/>
    <p:sldLayoutId id="2147486599" r:id="rId22"/>
    <p:sldLayoutId id="2147486600" r:id="rId23"/>
    <p:sldLayoutId id="2147486601" r:id="rId24"/>
    <p:sldLayoutId id="2147486602" r:id="rId25"/>
    <p:sldLayoutId id="2147486603" r:id="rId26"/>
    <p:sldLayoutId id="2147486604" r:id="rId27"/>
    <p:sldLayoutId id="2147486605" r:id="rId28"/>
    <p:sldLayoutId id="2147486606" r:id="rId29"/>
    <p:sldLayoutId id="2147486607" r:id="rId30"/>
    <p:sldLayoutId id="2147486608" r:id="rId31"/>
    <p:sldLayoutId id="2147486609" r:id="rId32"/>
    <p:sldLayoutId id="2147486610" r:id="rId33"/>
    <p:sldLayoutId id="2147486611" r:id="rId34"/>
    <p:sldLayoutId id="2147486612" r:id="rId35"/>
    <p:sldLayoutId id="2147486613" r:id="rId36"/>
    <p:sldLayoutId id="2147486614" r:id="rId37"/>
    <p:sldLayoutId id="2147486615" r:id="rId38"/>
    <p:sldLayoutId id="2147486616" r:id="rId39"/>
    <p:sldLayoutId id="2147486617" r:id="rId40"/>
    <p:sldLayoutId id="2147486618" r:id="rId41"/>
    <p:sldLayoutId id="2147486619" r:id="rId42"/>
    <p:sldLayoutId id="2147486620" r:id="rId43"/>
    <p:sldLayoutId id="2147486621" r:id="rId44"/>
    <p:sldLayoutId id="2147486622" r:id="rId45"/>
    <p:sldLayoutId id="2147486623" r:id="rId46"/>
    <p:sldLayoutId id="2147486624" r:id="rId47"/>
    <p:sldLayoutId id="2147486625" r:id="rId48"/>
    <p:sldLayoutId id="2147486626" r:id="rId49"/>
    <p:sldLayoutId id="2147486627" r:id="rId50"/>
    <p:sldLayoutId id="2147486628" r:id="rId51"/>
    <p:sldLayoutId id="2147486629" r:id="rId52"/>
    <p:sldLayoutId id="2147486630" r:id="rId53"/>
    <p:sldLayoutId id="2147486631" r:id="rId54"/>
    <p:sldLayoutId id="2147486632" r:id="rId55"/>
    <p:sldLayoutId id="2147486633" r:id="rId56"/>
    <p:sldLayoutId id="2147486634" r:id="rId57"/>
    <p:sldLayoutId id="2147486635" r:id="rId58"/>
    <p:sldLayoutId id="2147486636" r:id="rId59"/>
    <p:sldLayoutId id="2147486637" r:id="rId60"/>
    <p:sldLayoutId id="2147486638" r:id="rId61"/>
    <p:sldLayoutId id="2147486639" r:id="rId62"/>
    <p:sldLayoutId id="2147486640" r:id="rId63"/>
    <p:sldLayoutId id="2147486641" r:id="rId64"/>
    <p:sldLayoutId id="2147486642" r:id="rId65"/>
    <p:sldLayoutId id="2147486643" r:id="rId66"/>
    <p:sldLayoutId id="2147486644" r:id="rId67"/>
    <p:sldLayoutId id="2147486645" r:id="rId68"/>
    <p:sldLayoutId id="2147486646" r:id="rId69"/>
    <p:sldLayoutId id="2147486647" r:id="rId70"/>
    <p:sldLayoutId id="2147486648" r:id="rId71"/>
    <p:sldLayoutId id="2147486649" r:id="rId72"/>
    <p:sldLayoutId id="2147486650" r:id="rId73"/>
    <p:sldLayoutId id="2147486651" r:id="rId74"/>
    <p:sldLayoutId id="2147486652" r:id="rId75"/>
    <p:sldLayoutId id="2147486653" r:id="rId76"/>
    <p:sldLayoutId id="2147486654" r:id="rId77"/>
    <p:sldLayoutId id="2147486655" r:id="rId78"/>
    <p:sldLayoutId id="2147486656" r:id="rId79"/>
    <p:sldLayoutId id="2147486657" r:id="rId80"/>
    <p:sldLayoutId id="2147486658" r:id="rId81"/>
    <p:sldLayoutId id="2147486659" r:id="rId82"/>
    <p:sldLayoutId id="2147486660" r:id="rId83"/>
    <p:sldLayoutId id="2147486661" r:id="rId84"/>
    <p:sldLayoutId id="2147486662" r:id="rId85"/>
    <p:sldLayoutId id="2147486663" r:id="rId86"/>
    <p:sldLayoutId id="2147486664" r:id="rId87"/>
    <p:sldLayoutId id="2147486665" r:id="rId88"/>
    <p:sldLayoutId id="2147486666" r:id="rId89"/>
    <p:sldLayoutId id="2147486667" r:id="rId90"/>
    <p:sldLayoutId id="2147486668" r:id="rId91"/>
    <p:sldLayoutId id="2147486669" r:id="rId92"/>
    <p:sldLayoutId id="2147486670" r:id="rId93"/>
    <p:sldLayoutId id="2147486671" r:id="rId94"/>
    <p:sldLayoutId id="2147486672" r:id="rId95"/>
    <p:sldLayoutId id="2147486673" r:id="rId96"/>
    <p:sldLayoutId id="2147486674" r:id="rId97"/>
    <p:sldLayoutId id="2147486675" r:id="rId98"/>
    <p:sldLayoutId id="2147486676" r:id="rId99"/>
    <p:sldLayoutId id="2147486677" r:id="rId100"/>
    <p:sldLayoutId id="2147486678" r:id="rId101"/>
    <p:sldLayoutId id="2147486679" r:id="rId102"/>
    <p:sldLayoutId id="2147486680" r:id="rId103"/>
    <p:sldLayoutId id="2147486681" r:id="rId104"/>
    <p:sldLayoutId id="2147486682" r:id="rId105"/>
    <p:sldLayoutId id="2147486683" r:id="rId106"/>
    <p:sldLayoutId id="2147486684" r:id="rId107"/>
    <p:sldLayoutId id="2147486685" r:id="rId108"/>
    <p:sldLayoutId id="2147486686" r:id="rId109"/>
    <p:sldLayoutId id="2147486687" r:id="rId110"/>
    <p:sldLayoutId id="2147486688" r:id="rId111"/>
    <p:sldLayoutId id="2147486689" r:id="rId112"/>
    <p:sldLayoutId id="2147486690" r:id="rId113"/>
    <p:sldLayoutId id="2147486691" r:id="rId114"/>
    <p:sldLayoutId id="2147486692" r:id="rId115"/>
    <p:sldLayoutId id="2147486693" r:id="rId116"/>
    <p:sldLayoutId id="2147486694" r:id="rId117"/>
    <p:sldLayoutId id="2147486695" r:id="rId118"/>
    <p:sldLayoutId id="2147486696" r:id="rId119"/>
    <p:sldLayoutId id="2147486697" r:id="rId120"/>
    <p:sldLayoutId id="2147486698" r:id="rId121"/>
    <p:sldLayoutId id="2147486699" r:id="rId122"/>
    <p:sldLayoutId id="2147486700" r:id="rId123"/>
    <p:sldLayoutId id="2147486701" r:id="rId124"/>
    <p:sldLayoutId id="2147486702" r:id="rId125"/>
    <p:sldLayoutId id="2147486703" r:id="rId126"/>
    <p:sldLayoutId id="2147486704" r:id="rId127"/>
    <p:sldLayoutId id="2147486705" r:id="rId128"/>
    <p:sldLayoutId id="2147486706" r:id="rId129"/>
    <p:sldLayoutId id="2147486707" r:id="rId130"/>
    <p:sldLayoutId id="2147486708" r:id="rId131"/>
    <p:sldLayoutId id="2147486709" r:id="rId132"/>
    <p:sldLayoutId id="2147486710" r:id="rId133"/>
    <p:sldLayoutId id="2147486711" r:id="rId134"/>
    <p:sldLayoutId id="2147486712" r:id="rId135"/>
    <p:sldLayoutId id="2147486713" r:id="rId136"/>
    <p:sldLayoutId id="2147486714" r:id="rId137"/>
    <p:sldLayoutId id="2147486715" r:id="rId138"/>
    <p:sldLayoutId id="2147486716" r:id="rId139"/>
    <p:sldLayoutId id="2147486717" r:id="rId140"/>
    <p:sldLayoutId id="2147486718" r:id="rId141"/>
    <p:sldLayoutId id="2147486719" r:id="rId142"/>
    <p:sldLayoutId id="2147486720" r:id="rId143"/>
    <p:sldLayoutId id="2147486721" r:id="rId144"/>
    <p:sldLayoutId id="2147486722" r:id="rId145"/>
    <p:sldLayoutId id="2147486723" r:id="rId146"/>
    <p:sldLayoutId id="2147486724" r:id="rId147"/>
    <p:sldLayoutId id="2147486725" r:id="rId148"/>
    <p:sldLayoutId id="2147486726" r:id="rId149"/>
    <p:sldLayoutId id="2147486727" r:id="rId150"/>
    <p:sldLayoutId id="2147486728" r:id="rId151"/>
    <p:sldLayoutId id="2147486729" r:id="rId152"/>
    <p:sldLayoutId id="2147486730" r:id="rId153"/>
    <p:sldLayoutId id="2147486731" r:id="rId154"/>
    <p:sldLayoutId id="2147486732" r:id="rId155"/>
    <p:sldLayoutId id="2147486733" r:id="rId156"/>
    <p:sldLayoutId id="2147486734" r:id="rId157"/>
    <p:sldLayoutId id="2147486735" r:id="rId158"/>
    <p:sldLayoutId id="2147486736" r:id="rId159"/>
    <p:sldLayoutId id="2147486737" r:id="rId160"/>
    <p:sldLayoutId id="2147486738" r:id="rId161"/>
    <p:sldLayoutId id="2147486739" r:id="rId162"/>
    <p:sldLayoutId id="2147486740" r:id="rId163"/>
    <p:sldLayoutId id="2147486741" r:id="rId164"/>
    <p:sldLayoutId id="2147486742" r:id="rId165"/>
    <p:sldLayoutId id="2147486743" r:id="rId166"/>
    <p:sldLayoutId id="2147486744" r:id="rId167"/>
    <p:sldLayoutId id="2147486745" r:id="rId168"/>
    <p:sldLayoutId id="2147486746" r:id="rId169"/>
    <p:sldLayoutId id="2147486747" r:id="rId170"/>
    <p:sldLayoutId id="2147486748" r:id="rId171"/>
    <p:sldLayoutId id="2147486749" r:id="rId172"/>
    <p:sldLayoutId id="2147486750" r:id="rId173"/>
    <p:sldLayoutId id="2147486751" r:id="rId174"/>
    <p:sldLayoutId id="2147486752" r:id="rId175"/>
    <p:sldLayoutId id="2147486753" r:id="rId176"/>
    <p:sldLayoutId id="2147486754" r:id="rId177"/>
    <p:sldLayoutId id="2147486755" r:id="rId178"/>
    <p:sldLayoutId id="2147486756" r:id="rId179"/>
    <p:sldLayoutId id="2147486757" r:id="rId180"/>
    <p:sldLayoutId id="2147486758" r:id="rId181"/>
    <p:sldLayoutId id="2147486759" r:id="rId182"/>
    <p:sldLayoutId id="2147486760" r:id="rId183"/>
    <p:sldLayoutId id="2147486761" r:id="rId184"/>
    <p:sldLayoutId id="2147486762" r:id="rId185"/>
    <p:sldLayoutId id="2147486763" r:id="rId186"/>
    <p:sldLayoutId id="2147486764" r:id="rId187"/>
    <p:sldLayoutId id="2147486765" r:id="rId188"/>
    <p:sldLayoutId id="2147486766" r:id="rId189"/>
    <p:sldLayoutId id="2147486767" r:id="rId190"/>
    <p:sldLayoutId id="2147486768" r:id="rId191"/>
    <p:sldLayoutId id="2147486769" r:id="rId192"/>
    <p:sldLayoutId id="2147486770" r:id="rId193"/>
    <p:sldLayoutId id="2147486771" r:id="rId194"/>
    <p:sldLayoutId id="2147486772" r:id="rId195"/>
    <p:sldLayoutId id="2147486773" r:id="rId196"/>
    <p:sldLayoutId id="2147486774" r:id="rId197"/>
    <p:sldLayoutId id="2147486775" r:id="rId198"/>
    <p:sldLayoutId id="2147486776" r:id="rId199"/>
    <p:sldLayoutId id="2147486777" r:id="rId200"/>
    <p:sldLayoutId id="2147486778" r:id="rId201"/>
    <p:sldLayoutId id="2147486779" r:id="rId202"/>
    <p:sldLayoutId id="2147486780" r:id="rId203"/>
    <p:sldLayoutId id="2147486781" r:id="rId204"/>
    <p:sldLayoutId id="2147486782" r:id="rId205"/>
    <p:sldLayoutId id="2147486783" r:id="rId206"/>
    <p:sldLayoutId id="2147486784" r:id="rId207"/>
    <p:sldLayoutId id="2147486785" r:id="rId208"/>
    <p:sldLayoutId id="2147486786" r:id="rId209"/>
    <p:sldLayoutId id="2147486787" r:id="rId210"/>
    <p:sldLayoutId id="2147486788" r:id="rId211"/>
    <p:sldLayoutId id="2147486789" r:id="rId212"/>
    <p:sldLayoutId id="2147486790" r:id="rId213"/>
    <p:sldLayoutId id="2147486791" r:id="rId214"/>
    <p:sldLayoutId id="2147486792" r:id="rId215"/>
    <p:sldLayoutId id="2147486793" r:id="rId216"/>
    <p:sldLayoutId id="2147486794" r:id="rId217"/>
    <p:sldLayoutId id="2147486795" r:id="rId218"/>
    <p:sldLayoutId id="2147486796" r:id="rId219"/>
    <p:sldLayoutId id="2147486797" r:id="rId220"/>
    <p:sldLayoutId id="2147486798" r:id="rId221"/>
    <p:sldLayoutId id="2147486799" r:id="rId222"/>
    <p:sldLayoutId id="2147486800" r:id="rId223"/>
    <p:sldLayoutId id="2147486801" r:id="rId224"/>
    <p:sldLayoutId id="2147486802" r:id="rId225"/>
    <p:sldLayoutId id="2147486803" r:id="rId226"/>
    <p:sldLayoutId id="2147486804" r:id="rId227"/>
    <p:sldLayoutId id="2147486805" r:id="rId228"/>
    <p:sldLayoutId id="2147486806" r:id="rId229"/>
    <p:sldLayoutId id="2147486807" r:id="rId230"/>
    <p:sldLayoutId id="2147486808" r:id="rId231"/>
    <p:sldLayoutId id="2147486809" r:id="rId232"/>
    <p:sldLayoutId id="2147486810" r:id="rId233"/>
    <p:sldLayoutId id="2147486811" r:id="rId234"/>
    <p:sldLayoutId id="2147486812" r:id="rId235"/>
    <p:sldLayoutId id="2147486813" r:id="rId236"/>
    <p:sldLayoutId id="2147486814" r:id="rId237"/>
    <p:sldLayoutId id="2147486815" r:id="rId238"/>
    <p:sldLayoutId id="2147486816" r:id="rId239"/>
    <p:sldLayoutId id="2147486817" r:id="rId240"/>
    <p:sldLayoutId id="2147486818" r:id="rId241"/>
    <p:sldLayoutId id="2147486819" r:id="rId242"/>
    <p:sldLayoutId id="2147486820" r:id="rId243"/>
    <p:sldLayoutId id="2147486821" r:id="rId244"/>
    <p:sldLayoutId id="2147486822" r:id="rId245"/>
    <p:sldLayoutId id="2147486823" r:id="rId246"/>
    <p:sldLayoutId id="2147486824" r:id="rId247"/>
    <p:sldLayoutId id="2147486825" r:id="rId248"/>
    <p:sldLayoutId id="2147486826" r:id="rId249"/>
    <p:sldLayoutId id="2147486827" r:id="rId250"/>
    <p:sldLayoutId id="2147486828" r:id="rId251"/>
    <p:sldLayoutId id="2147486829" r:id="rId252"/>
    <p:sldLayoutId id="2147486830" r:id="rId253"/>
    <p:sldLayoutId id="2147486831" r:id="rId254"/>
    <p:sldLayoutId id="2147486832" r:id="rId255"/>
    <p:sldLayoutId id="2147486833" r:id="rId256"/>
    <p:sldLayoutId id="2147486834" r:id="rId257"/>
    <p:sldLayoutId id="2147486835" r:id="rId258"/>
    <p:sldLayoutId id="2147486836" r:id="rId259"/>
    <p:sldLayoutId id="2147486837" r:id="rId260"/>
    <p:sldLayoutId id="2147486838" r:id="rId261"/>
    <p:sldLayoutId id="2147486839" r:id="rId262"/>
    <p:sldLayoutId id="2147486840" r:id="rId263"/>
    <p:sldLayoutId id="2147486841" r:id="rId264"/>
    <p:sldLayoutId id="2147486842" r:id="rId265"/>
    <p:sldLayoutId id="2147486843" r:id="rId266"/>
    <p:sldLayoutId id="2147486844" r:id="rId267"/>
    <p:sldLayoutId id="2147486845" r:id="rId268"/>
    <p:sldLayoutId id="2147486846" r:id="rId269"/>
    <p:sldLayoutId id="2147486847" r:id="rId270"/>
    <p:sldLayoutId id="2147486848" r:id="rId271"/>
    <p:sldLayoutId id="2147486849" r:id="rId272"/>
    <p:sldLayoutId id="2147486850" r:id="rId273"/>
    <p:sldLayoutId id="2147486851" r:id="rId274"/>
    <p:sldLayoutId id="2147486852" r:id="rId275"/>
    <p:sldLayoutId id="2147486853" r:id="rId276"/>
    <p:sldLayoutId id="2147486854" r:id="rId277"/>
    <p:sldLayoutId id="2147486855" r:id="rId278"/>
    <p:sldLayoutId id="2147486856" r:id="rId279"/>
    <p:sldLayoutId id="2147486857" r:id="rId280"/>
    <p:sldLayoutId id="2147486858" r:id="rId281"/>
    <p:sldLayoutId id="2147486859" r:id="rId282"/>
    <p:sldLayoutId id="2147486860" r:id="rId283"/>
    <p:sldLayoutId id="2147486861" r:id="rId284"/>
    <p:sldLayoutId id="2147486862" r:id="rId285"/>
    <p:sldLayoutId id="2147486863" r:id="rId286"/>
    <p:sldLayoutId id="2147486864" r:id="rId287"/>
    <p:sldLayoutId id="2147486865" r:id="rId288"/>
    <p:sldLayoutId id="2147486866" r:id="rId289"/>
    <p:sldLayoutId id="2147486867" r:id="rId290"/>
    <p:sldLayoutId id="2147486868" r:id="rId291"/>
    <p:sldLayoutId id="2147486869" r:id="rId292"/>
    <p:sldLayoutId id="2147486870" r:id="rId293"/>
    <p:sldLayoutId id="2147486871" r:id="rId294"/>
    <p:sldLayoutId id="2147486872" r:id="rId295"/>
    <p:sldLayoutId id="2147486873" r:id="rId296"/>
    <p:sldLayoutId id="2147486874" r:id="rId297"/>
    <p:sldLayoutId id="2147486875" r:id="rId298"/>
    <p:sldLayoutId id="2147486876" r:id="rId299"/>
    <p:sldLayoutId id="2147486877" r:id="rId300"/>
    <p:sldLayoutId id="2147486878" r:id="rId301"/>
    <p:sldLayoutId id="2147486879" r:id="rId302"/>
    <p:sldLayoutId id="2147486880" r:id="rId303"/>
    <p:sldLayoutId id="2147486881" r:id="rId304"/>
    <p:sldLayoutId id="2147486882" r:id="rId305"/>
    <p:sldLayoutId id="2147486883" r:id="rId306"/>
    <p:sldLayoutId id="2147486884" r:id="rId307"/>
    <p:sldLayoutId id="2147486885" r:id="rId308"/>
    <p:sldLayoutId id="2147486886" r:id="rId309"/>
    <p:sldLayoutId id="2147486887" r:id="rId310"/>
    <p:sldLayoutId id="2147486888" r:id="rId311"/>
    <p:sldLayoutId id="2147486889" r:id="rId312"/>
    <p:sldLayoutId id="2147486890" r:id="rId313"/>
    <p:sldLayoutId id="2147486891" r:id="rId314"/>
    <p:sldLayoutId id="2147486892" r:id="rId315"/>
    <p:sldLayoutId id="2147486893" r:id="rId316"/>
    <p:sldLayoutId id="2147486894" r:id="rId317"/>
    <p:sldLayoutId id="2147486895" r:id="rId318"/>
    <p:sldLayoutId id="2147486896" r:id="rId319"/>
    <p:sldLayoutId id="2147486897" r:id="rId320"/>
    <p:sldLayoutId id="2147486898" r:id="rId321"/>
    <p:sldLayoutId id="2147486899" r:id="rId322"/>
    <p:sldLayoutId id="2147486900" r:id="rId323"/>
    <p:sldLayoutId id="2147486901" r:id="rId324"/>
    <p:sldLayoutId id="2147486902" r:id="rId325"/>
    <p:sldLayoutId id="2147486903" r:id="rId326"/>
    <p:sldLayoutId id="2147486904" r:id="rId327"/>
    <p:sldLayoutId id="2147486905" r:id="rId328"/>
    <p:sldLayoutId id="2147486906" r:id="rId329"/>
    <p:sldLayoutId id="2147486907"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72436754"/>
      </p:ext>
    </p:extLst>
  </p:cSld>
  <p:clrMap bg1="lt1" tx1="dk1" bg2="lt2" tx2="dk2" accent1="accent1" accent2="accent2" accent3="accent3" accent4="accent4" accent5="accent5" accent6="accent6" hlink="hlink" folHlink="folHlink"/>
  <p:sldLayoutIdLst>
    <p:sldLayoutId id="2147486909" r:id="rId1"/>
    <p:sldLayoutId id="2147486910" r:id="rId2"/>
    <p:sldLayoutId id="2147486911" r:id="rId3"/>
    <p:sldLayoutId id="2147486912" r:id="rId4"/>
    <p:sldLayoutId id="2147486913" r:id="rId5"/>
    <p:sldLayoutId id="2147486914" r:id="rId6"/>
    <p:sldLayoutId id="2147486915" r:id="rId7"/>
    <p:sldLayoutId id="2147486916" r:id="rId8"/>
    <p:sldLayoutId id="2147486917" r:id="rId9"/>
    <p:sldLayoutId id="2147486918" r:id="rId10"/>
    <p:sldLayoutId id="2147486919" r:id="rId11"/>
    <p:sldLayoutId id="214748692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71455950"/>
      </p:ext>
    </p:extLst>
  </p:cSld>
  <p:clrMap bg1="lt1" tx1="dk1" bg2="lt2" tx2="dk2" accent1="accent1" accent2="accent2" accent3="accent3" accent4="accent4" accent5="accent5" accent6="accent6" hlink="hlink" folHlink="folHlink"/>
  <p:sldLayoutIdLst>
    <p:sldLayoutId id="2147486922" r:id="rId1"/>
    <p:sldLayoutId id="2147486923" r:id="rId2"/>
    <p:sldLayoutId id="2147486924" r:id="rId3"/>
    <p:sldLayoutId id="2147486925" r:id="rId4"/>
    <p:sldLayoutId id="2147486926" r:id="rId5"/>
    <p:sldLayoutId id="2147486927" r:id="rId6"/>
    <p:sldLayoutId id="2147486928" r:id="rId7"/>
    <p:sldLayoutId id="2147486929" r:id="rId8"/>
    <p:sldLayoutId id="2147486930" r:id="rId9"/>
    <p:sldLayoutId id="2147486931" r:id="rId10"/>
    <p:sldLayoutId id="214748693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fld id="{2EE7642A-7B80-D448-BF65-EEDFC4BA5E40}" type="slidenum">
              <a:rPr lang="en-US" sz="1800" smtClean="0"/>
              <a:pPr defTabSz="321311" eaLnBrk="0">
                <a:buSzPct val="100000"/>
              </a:pPr>
              <a:t>‹#›</a:t>
            </a:fld>
            <a:endParaRPr lang="en-US" sz="1800" dirty="0"/>
          </a:p>
        </p:txBody>
      </p:sp>
    </p:spTree>
    <p:extLst>
      <p:ext uri="{BB962C8B-B14F-4D97-AF65-F5344CB8AC3E}">
        <p14:creationId xmlns:p14="http://schemas.microsoft.com/office/powerpoint/2010/main" val="3908838369"/>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7084018"/>
      </p:ext>
    </p:extLst>
  </p:cSld>
  <p:clrMap bg1="lt1" tx1="dk1" bg2="lt2" tx2="dk2" accent1="accent1" accent2="accent2" accent3="accent3" accent4="accent4" accent5="accent5" accent6="accent6" hlink="hlink" folHlink="folHlink"/>
  <p:sldLayoutIdLst>
    <p:sldLayoutId id="2147486946" r:id="rId1"/>
    <p:sldLayoutId id="2147486947" r:id="rId2"/>
    <p:sldLayoutId id="2147486948" r:id="rId3"/>
    <p:sldLayoutId id="2147486949" r:id="rId4"/>
    <p:sldLayoutId id="2147486950" r:id="rId5"/>
    <p:sldLayoutId id="2147486951" r:id="rId6"/>
    <p:sldLayoutId id="2147486952" r:id="rId7"/>
    <p:sldLayoutId id="2147486953" r:id="rId8"/>
    <p:sldLayoutId id="2147486954" r:id="rId9"/>
    <p:sldLayoutId id="2147486955" r:id="rId10"/>
    <p:sldLayoutId id="2147486956" r:id="rId11"/>
    <p:sldLayoutId id="2147486957" r:id="rId1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15/09/2025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730639864"/>
      </p:ext>
    </p:extLst>
  </p:cSld>
  <p:clrMap bg1="lt1" tx1="dk1" bg2="lt2" tx2="dk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C5F5F23D-F394-F240-8385-B5F28F79DE85}"/>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E529CA00-11E2-CF45-BF11-32B956A5BCAF}"/>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DEB3DF5E-A3EC-5246-A350-548839E3D34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A6B12AC8-D4D4-2645-93D0-6CB421F1A679}"/>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BE3951B8-6358-2447-90B7-6DDBA7DFBFC1}"/>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6C2A51C0-684E-2A4D-B9C1-82AFF6128BD6}" type="slidenum">
              <a:rPr lang="en-US" altLang="en-US"/>
              <a:pPr/>
              <a:t>‹#›</a:t>
            </a:fld>
            <a:endParaRPr lang="en-US" altLang="en-US"/>
          </a:p>
        </p:txBody>
      </p:sp>
    </p:spTree>
    <p:extLst>
      <p:ext uri="{BB962C8B-B14F-4D97-AF65-F5344CB8AC3E}">
        <p14:creationId xmlns:p14="http://schemas.microsoft.com/office/powerpoint/2010/main" val="2730159897"/>
      </p:ext>
    </p:extLst>
  </p:cSld>
  <p:clrMap bg1="lt1" tx1="dk1" bg2="lt2" tx2="dk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lIns="91341" tIns="45671" rIns="91341" bIns="45671"/>
          <a:lstStyle>
            <a:lvl1pPr algn="r">
              <a:defRPr b="1" i="0">
                <a:solidFill>
                  <a:srgbClr val="FFFFFF"/>
                </a:solidFill>
                <a:latin typeface="Arial" panose="020B0604020202020204" pitchFamily="34" charset="0"/>
              </a:defRPr>
            </a:lvl1pPr>
          </a:lstStyle>
          <a:p>
            <a:pPr>
              <a:defRPr/>
            </a:pPr>
            <a:fld id="{FE248DD3-303A-DE48-BEC6-3EC5B6AEE3D3}" type="slidenum">
              <a:rPr lang="en-US" smtClean="0"/>
              <a:pPr>
                <a:defRPr/>
              </a:pPr>
              <a:t>‹#›</a:t>
            </a:fld>
            <a:endParaRPr lang="en-US" dirty="0"/>
          </a:p>
        </p:txBody>
      </p:sp>
    </p:spTree>
    <p:extLst>
      <p:ext uri="{BB962C8B-B14F-4D97-AF65-F5344CB8AC3E}">
        <p14:creationId xmlns:p14="http://schemas.microsoft.com/office/powerpoint/2010/main" val="2367727754"/>
      </p:ext>
    </p:extLst>
  </p:cSld>
  <p:clrMap bg1="lt1" tx1="dk1" bg2="lt2" tx2="dk2" accent1="accent1" accent2="accent2" accent3="accent3" accent4="accent4" accent5="accent5" accent6="accent6" hlink="hlink" folHlink="folHlink"/>
  <p:sldLayoutIdLst>
    <p:sldLayoutId id="2147486983" r:id="rId1"/>
    <p:sldLayoutId id="2147486984" r:id="rId2"/>
    <p:sldLayoutId id="2147486985" r:id="rId3"/>
    <p:sldLayoutId id="2147486986" r:id="rId4"/>
    <p:sldLayoutId id="2147486987" r:id="rId5"/>
    <p:sldLayoutId id="2147486988" r:id="rId6"/>
    <p:sldLayoutId id="2147486989" r:id="rId7"/>
    <p:sldLayoutId id="2147486990" r:id="rId8"/>
    <p:sldLayoutId id="2147486991" r:id="rId9"/>
    <p:sldLayoutId id="2147486992" r:id="rId10"/>
    <p:sldLayoutId id="2147486993"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543" indent="-342543" algn="r" rtl="0" eaLnBrk="0" fontAlgn="base" hangingPunct="0">
        <a:spcBef>
          <a:spcPct val="20000"/>
        </a:spcBef>
        <a:spcAft>
          <a:spcPct val="0"/>
        </a:spcAft>
        <a:defRPr sz="2400" b="1">
          <a:solidFill>
            <a:srgbClr val="FFFFFF"/>
          </a:solidFill>
          <a:latin typeface="+mn-lt"/>
          <a:ea typeface="+mn-ea"/>
          <a:cs typeface="+mn-cs"/>
        </a:defRPr>
      </a:lvl1pPr>
      <a:lvl2pPr marL="742174" indent="-285456" algn="l" rtl="0" eaLnBrk="0" fontAlgn="base" hangingPunct="0">
        <a:spcBef>
          <a:spcPct val="20000"/>
        </a:spcBef>
        <a:spcAft>
          <a:spcPct val="0"/>
        </a:spcAft>
        <a:buChar char="–"/>
        <a:defRPr sz="2800" b="1">
          <a:solidFill>
            <a:srgbClr val="FFFFFF"/>
          </a:solidFill>
          <a:latin typeface="+mn-lt"/>
          <a:ea typeface="+mn-ea"/>
        </a:defRPr>
      </a:lvl2pPr>
      <a:lvl3pPr marL="1141806" indent="-228363" algn="l" rtl="0" eaLnBrk="0" fontAlgn="base" hangingPunct="0">
        <a:spcBef>
          <a:spcPct val="20000"/>
        </a:spcBef>
        <a:spcAft>
          <a:spcPct val="0"/>
        </a:spcAft>
        <a:buChar char="•"/>
        <a:defRPr sz="2400" b="1">
          <a:solidFill>
            <a:srgbClr val="FFFFFF"/>
          </a:solidFill>
          <a:latin typeface="+mn-lt"/>
          <a:ea typeface="+mn-ea"/>
        </a:defRPr>
      </a:lvl3pPr>
      <a:lvl4pPr marL="1598537" indent="-228363" algn="l" rtl="0" eaLnBrk="0" fontAlgn="base" hangingPunct="0">
        <a:spcBef>
          <a:spcPct val="20000"/>
        </a:spcBef>
        <a:spcAft>
          <a:spcPct val="0"/>
        </a:spcAft>
        <a:buChar char="–"/>
        <a:defRPr sz="2000" b="1">
          <a:solidFill>
            <a:srgbClr val="FFFFFF"/>
          </a:solidFill>
          <a:latin typeface="+mn-lt"/>
          <a:ea typeface="+mn-ea"/>
        </a:defRPr>
      </a:lvl4pPr>
      <a:lvl5pPr marL="2055258" indent="-228363" algn="l" rtl="0" eaLnBrk="0" fontAlgn="base" hangingPunct="0">
        <a:spcBef>
          <a:spcPct val="20000"/>
        </a:spcBef>
        <a:spcAft>
          <a:spcPct val="0"/>
        </a:spcAft>
        <a:buChar char="»"/>
        <a:defRPr sz="2000" b="1">
          <a:solidFill>
            <a:srgbClr val="FFFFFF"/>
          </a:solidFill>
          <a:latin typeface="+mn-lt"/>
          <a:ea typeface="+mn-ea"/>
        </a:defRPr>
      </a:lvl5pPr>
      <a:lvl6pPr marL="2511982" indent="-228363" algn="l" rtl="0" fontAlgn="base">
        <a:spcBef>
          <a:spcPct val="20000"/>
        </a:spcBef>
        <a:spcAft>
          <a:spcPct val="0"/>
        </a:spcAft>
        <a:buChar char="»"/>
        <a:defRPr sz="2000">
          <a:solidFill>
            <a:schemeClr val="tx1"/>
          </a:solidFill>
          <a:latin typeface="+mn-lt"/>
          <a:ea typeface="+mn-ea"/>
        </a:defRPr>
      </a:lvl6pPr>
      <a:lvl7pPr marL="2968711" indent="-228363" algn="l" rtl="0" fontAlgn="base">
        <a:spcBef>
          <a:spcPct val="20000"/>
        </a:spcBef>
        <a:spcAft>
          <a:spcPct val="0"/>
        </a:spcAft>
        <a:buChar char="»"/>
        <a:defRPr sz="2000">
          <a:solidFill>
            <a:schemeClr val="tx1"/>
          </a:solidFill>
          <a:latin typeface="+mn-lt"/>
          <a:ea typeface="+mn-ea"/>
        </a:defRPr>
      </a:lvl7pPr>
      <a:lvl8pPr marL="3425430" indent="-228363" algn="l" rtl="0" fontAlgn="base">
        <a:spcBef>
          <a:spcPct val="20000"/>
        </a:spcBef>
        <a:spcAft>
          <a:spcPct val="0"/>
        </a:spcAft>
        <a:buChar char="»"/>
        <a:defRPr sz="2000">
          <a:solidFill>
            <a:schemeClr val="tx1"/>
          </a:solidFill>
          <a:latin typeface="+mn-lt"/>
          <a:ea typeface="+mn-ea"/>
        </a:defRPr>
      </a:lvl8pPr>
      <a:lvl9pPr marL="3882160" indent="-22836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619908210"/>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777151937"/>
      </p:ext>
    </p:extLst>
  </p:cSld>
  <p:clrMap bg1="lt1" tx1="dk1" bg2="lt2" tx2="dk2" accent1="accent1" accent2="accent2" accent3="accent3" accent4="accent4" accent5="accent5" accent6="accent6" hlink="hlink" folHlink="folHlink"/>
  <p:sldLayoutIdLst>
    <p:sldLayoutId id="2147486995" r:id="rId1"/>
    <p:sldLayoutId id="2147486996" r:id="rId2"/>
    <p:sldLayoutId id="2147486997" r:id="rId3"/>
    <p:sldLayoutId id="2147486998" r:id="rId4"/>
    <p:sldLayoutId id="2147486999" r:id="rId5"/>
    <p:sldLayoutId id="2147487000" r:id="rId6"/>
    <p:sldLayoutId id="2147487001" r:id="rId7"/>
    <p:sldLayoutId id="2147487002" r:id="rId8"/>
    <p:sldLayoutId id="2147487003" r:id="rId9"/>
    <p:sldLayoutId id="2147487004" r:id="rId10"/>
    <p:sldLayoutId id="2147487005" r:id="rId11"/>
    <p:sldLayoutId id="2147487006"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787888805"/>
      </p:ext>
    </p:extLst>
  </p:cSld>
  <p:clrMap bg1="lt1" tx1="dk1" bg2="lt2" tx2="dk2" accent1="accent1" accent2="accent2" accent3="accent3" accent4="accent4" accent5="accent5" accent6="accent6" hlink="hlink" folHlink="folHlink"/>
  <p:sldLayoutIdLst>
    <p:sldLayoutId id="2147484415"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2059795060"/>
      </p:ext>
    </p:extLst>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 id="214748442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45058"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45065"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ct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r">
              <a:defRPr sz="1400" b="1" i="0">
                <a:solidFill>
                  <a:srgbClr val="FFFFFF"/>
                </a:solidFill>
                <a:latin typeface="Arial" panose="020B0604020202020204" pitchFamily="34" charset="0"/>
              </a:defRPr>
            </a:lvl1pPr>
          </a:lstStyle>
          <a:p>
            <a:pPr>
              <a:defRPr/>
            </a:pPr>
            <a:fld id="{903E88EF-342E-0C4B-AD56-4808C404AA1D}" type="slidenum">
              <a:rPr lang="en-US" smtClean="0"/>
              <a:pPr>
                <a:defRPr/>
              </a:pPr>
              <a:t>‹#›</a:t>
            </a:fld>
            <a:endParaRPr lang="en-US" dirty="0"/>
          </a:p>
        </p:txBody>
      </p:sp>
      <p:sp>
        <p:nvSpPr>
          <p:cNvPr id="45063"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26752075"/>
      </p:ext>
    </p:extLst>
  </p:cSld>
  <p:clrMap bg1="dk2" tx1="lt1" bg2="dk1" tx2="lt2" accent1="accent1" accent2="accent2" accent3="accent3" accent4="accent4" accent5="accent5" accent6="accent6" hlink="hlink" folHlink="folHlink"/>
  <p:sldLayoutIdLst>
    <p:sldLayoutId id="2147484431"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43"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9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901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37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54" indent="-34225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1546" indent="-285218"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0839" indent="-22817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7194" indent="-22817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3524" indent="-22817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9864"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fld id="{E0C8EF4D-7C65-874B-92EA-F9963F09C79B}" type="slidenum">
              <a:rPr lang="en-US" sz="1800" smtClean="0"/>
              <a:pPr defTabSz="321503" eaLnBrk="0">
                <a:buSzPct val="100000"/>
              </a:pPr>
              <a:t>‹#›</a:t>
            </a:fld>
            <a:endParaRPr lang="en-US" sz="1800" dirty="0"/>
          </a:p>
        </p:txBody>
      </p:sp>
    </p:spTree>
    <p:extLst>
      <p:ext uri="{BB962C8B-B14F-4D97-AF65-F5344CB8AC3E}">
        <p14:creationId xmlns:p14="http://schemas.microsoft.com/office/powerpoint/2010/main" val="3288302089"/>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06112023"/>
      </p:ext>
    </p:extLst>
  </p:cSld>
  <p:clrMap bg1="lt1" tx1="dk1" bg2="lt2" tx2="dk2" accent1="accent1" accent2="accent2" accent3="accent3" accent4="accent4" accent5="accent5" accent6="accent6" hlink="hlink" folHlink="folHlink"/>
  <p:sldLayoutIdLst>
    <p:sldLayoutId id="2147484445" r:id="rId1"/>
    <p:sldLayoutId id="2147484446" r:id="rId2"/>
    <p:sldLayoutId id="2147484447" r:id="rId3"/>
    <p:sldLayoutId id="2147484448" r:id="rId4"/>
    <p:sldLayoutId id="2147484449" r:id="rId5"/>
    <p:sldLayoutId id="2147484450" r:id="rId6"/>
    <p:sldLayoutId id="2147484451" r:id="rId7"/>
    <p:sldLayoutId id="2147484452" r:id="rId8"/>
    <p:sldLayoutId id="2147484453" r:id="rId9"/>
    <p:sldLayoutId id="2147484454" r:id="rId10"/>
    <p:sldLayoutId id="2147484455" r:id="rId11"/>
    <p:sldLayoutId id="2147484456" r:id="rId12"/>
    <p:sldLayoutId id="214748445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1331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1331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2167354441"/>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ea typeface="ＭＳ Ｐゴシック" charset="0"/>
        </a:defRPr>
      </a:lvl6pPr>
      <a:lvl7pPr marL="912690" algn="ctr" rtl="0" fontAlgn="base">
        <a:spcBef>
          <a:spcPct val="0"/>
        </a:spcBef>
        <a:spcAft>
          <a:spcPct val="0"/>
        </a:spcAft>
        <a:defRPr sz="4400">
          <a:solidFill>
            <a:schemeClr val="tx2"/>
          </a:solidFill>
          <a:latin typeface="Arial" charset="0"/>
          <a:ea typeface="ＭＳ Ｐゴシック" charset="0"/>
        </a:defRPr>
      </a:lvl7pPr>
      <a:lvl8pPr marL="1369016" algn="ctr" rtl="0" fontAlgn="base">
        <a:spcBef>
          <a:spcPct val="0"/>
        </a:spcBef>
        <a:spcAft>
          <a:spcPct val="0"/>
        </a:spcAft>
        <a:defRPr sz="4400">
          <a:solidFill>
            <a:schemeClr val="tx2"/>
          </a:solidFill>
          <a:latin typeface="Arial" charset="0"/>
          <a:ea typeface="ＭＳ Ｐゴシック" charset="0"/>
        </a:defRPr>
      </a:lvl8pPr>
      <a:lvl9pPr marL="1825374" algn="ctr" rtl="0" fontAlgn="base">
        <a:spcBef>
          <a:spcPct val="0"/>
        </a:spcBef>
        <a:spcAft>
          <a:spcPct val="0"/>
        </a:spcAft>
        <a:defRPr sz="4400">
          <a:solidFill>
            <a:schemeClr val="tx2"/>
          </a:solidFill>
          <a:latin typeface="Arial" charset="0"/>
          <a:ea typeface="ＭＳ Ｐゴシック" charset="0"/>
        </a:defRPr>
      </a:lvl9pPr>
    </p:titleStyle>
    <p:bodyStyle>
      <a:lvl1pPr marL="342254" indent="-34225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1546" indent="-285218"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0839" indent="-228172"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719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352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09864" indent="-228172" algn="l" rtl="0" fontAlgn="base">
        <a:spcBef>
          <a:spcPct val="20000"/>
        </a:spcBef>
        <a:spcAft>
          <a:spcPct val="0"/>
        </a:spcAft>
        <a:buChar char="»"/>
        <a:defRPr sz="2000">
          <a:solidFill>
            <a:schemeClr val="tx1"/>
          </a:solidFill>
          <a:latin typeface="+mn-lt"/>
          <a:ea typeface="+mn-ea"/>
        </a:defRPr>
      </a:lvl6pPr>
      <a:lvl7pPr marL="2966212" indent="-228172" algn="l" rtl="0" fontAlgn="base">
        <a:spcBef>
          <a:spcPct val="20000"/>
        </a:spcBef>
        <a:spcAft>
          <a:spcPct val="0"/>
        </a:spcAft>
        <a:buChar char="»"/>
        <a:defRPr sz="2000">
          <a:solidFill>
            <a:schemeClr val="tx1"/>
          </a:solidFill>
          <a:latin typeface="+mn-lt"/>
          <a:ea typeface="+mn-ea"/>
        </a:defRPr>
      </a:lvl7pPr>
      <a:lvl8pPr marL="3422541" indent="-228172" algn="l" rtl="0" fontAlgn="base">
        <a:spcBef>
          <a:spcPct val="20000"/>
        </a:spcBef>
        <a:spcAft>
          <a:spcPct val="0"/>
        </a:spcAft>
        <a:buChar char="»"/>
        <a:defRPr sz="2000">
          <a:solidFill>
            <a:schemeClr val="tx1"/>
          </a:solidFill>
          <a:latin typeface="+mn-lt"/>
          <a:ea typeface="+mn-ea"/>
        </a:defRPr>
      </a:lvl8pPr>
      <a:lvl9pPr marL="3878893" indent="-22817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6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57.xml"/></Relationships>
</file>

<file path=ppt/slides/_rels/slide101.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57.xml"/></Relationships>
</file>

<file path=ppt/slides/_rels/slide102.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57.xml"/></Relationships>
</file>

<file path=ppt/slides/_rels/slide103.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57.xml"/></Relationships>
</file>

<file path=ppt/slides/_rels/slide104.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157.xml"/></Relationships>
</file>

<file path=ppt/slides/_rels/slide105.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157.xml"/></Relationships>
</file>

<file path=ppt/slides/_rels/slide106.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157.xml"/></Relationships>
</file>

<file path=ppt/slides/_rels/slide107.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157.xml"/></Relationships>
</file>

<file path=ppt/slides/_rels/slide108.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57.xml"/></Relationships>
</file>

<file path=ppt/slides/_rels/slide109.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157.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2.xml"/></Relationships>
</file>

<file path=ppt/slides/_rels/slide110.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157.xml"/></Relationships>
</file>

<file path=ppt/slides/_rels/slide111.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157.xml"/></Relationships>
</file>

<file path=ppt/slides/_rels/slide112.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157.xml"/></Relationships>
</file>

<file path=ppt/slides/_rels/slide113.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157.xml"/></Relationships>
</file>

<file path=ppt/slides/_rels/slide114.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330.xml"/></Relationships>
</file>

<file path=ppt/slides/_rels/slide11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85.jpeg"/><Relationship Id="rId1" Type="http://schemas.openxmlformats.org/officeDocument/2006/relationships/slideLayout" Target="../slideLayouts/slideLayout520.xml"/><Relationship Id="rId4" Type="http://schemas.openxmlformats.org/officeDocument/2006/relationships/image" Target="../media/image47.jpeg"/></Relationships>
</file>

<file path=ppt/slides/_rels/slide11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8.xml"/><Relationship Id="rId1" Type="http://schemas.openxmlformats.org/officeDocument/2006/relationships/slideLayout" Target="../slideLayouts/slideLayout291.xml"/></Relationships>
</file>

<file path=ppt/slides/_rels/slide117.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49.xml"/><Relationship Id="rId1" Type="http://schemas.openxmlformats.org/officeDocument/2006/relationships/slideLayout" Target="../slideLayouts/slideLayout291.xml"/></Relationships>
</file>

<file path=ppt/slides/_rels/slide118.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0.xml"/><Relationship Id="rId1" Type="http://schemas.openxmlformats.org/officeDocument/2006/relationships/slideLayout" Target="../slideLayouts/slideLayout291.xml"/></Relationships>
</file>

<file path=ppt/slides/_rels/slide11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51.xml"/><Relationship Id="rId1" Type="http://schemas.openxmlformats.org/officeDocument/2006/relationships/slideLayout" Target="../slideLayouts/slideLayout291.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1.xml"/><Relationship Id="rId1" Type="http://schemas.openxmlformats.org/officeDocument/2006/relationships/themeOverride" Target="../theme/themeOverride3.xml"/><Relationship Id="rId4" Type="http://schemas.openxmlformats.org/officeDocument/2006/relationships/image" Target="../media/image20.jpeg"/></Relationships>
</file>

<file path=ppt/slides/_rels/slide120.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2.xml"/><Relationship Id="rId1" Type="http://schemas.openxmlformats.org/officeDocument/2006/relationships/slideLayout" Target="../slideLayouts/slideLayout291.xml"/></Relationships>
</file>

<file path=ppt/slides/_rels/slide12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3.xml"/><Relationship Id="rId1" Type="http://schemas.openxmlformats.org/officeDocument/2006/relationships/slideLayout" Target="../slideLayouts/slideLayout291.xml"/></Relationships>
</file>

<file path=ppt/slides/_rels/slide122.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4.xml"/><Relationship Id="rId1" Type="http://schemas.openxmlformats.org/officeDocument/2006/relationships/slideLayout" Target="../slideLayouts/slideLayout291.xml"/></Relationships>
</file>

<file path=ppt/slides/_rels/slide12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55.xml"/><Relationship Id="rId1" Type="http://schemas.openxmlformats.org/officeDocument/2006/relationships/slideLayout" Target="../slideLayouts/slideLayout291.xml"/></Relationships>
</file>

<file path=ppt/slides/_rels/slide12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6.xml"/><Relationship Id="rId1" Type="http://schemas.openxmlformats.org/officeDocument/2006/relationships/slideLayout" Target="../slideLayouts/slideLayout291.xml"/></Relationships>
</file>

<file path=ppt/slides/_rels/slide12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7.xml"/><Relationship Id="rId1" Type="http://schemas.openxmlformats.org/officeDocument/2006/relationships/slideLayout" Target="../slideLayouts/slideLayout291.xml"/></Relationships>
</file>

<file path=ppt/slides/_rels/slide12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8.xml"/><Relationship Id="rId1" Type="http://schemas.openxmlformats.org/officeDocument/2006/relationships/slideLayout" Target="../slideLayouts/slideLayout291.xml"/></Relationships>
</file>

<file path=ppt/slides/_rels/slide12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59.xml"/><Relationship Id="rId1" Type="http://schemas.openxmlformats.org/officeDocument/2006/relationships/slideLayout" Target="../slideLayouts/slideLayout291.xml"/></Relationships>
</file>

<file path=ppt/slides/_rels/slide12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330.xml"/></Relationships>
</file>

<file path=ppt/slides/_rels/slide129.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notesSlide" Target="../notesSlides/notesSlide60.xml"/><Relationship Id="rId1" Type="http://schemas.openxmlformats.org/officeDocument/2006/relationships/slideLayout" Target="../slideLayouts/slideLayout402.xml"/></Relationships>
</file>

<file path=ppt/slides/_rels/slide1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4.xml"/></Relationships>
</file>

<file path=ppt/slides/_rels/slide130.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1.xml"/><Relationship Id="rId1" Type="http://schemas.openxmlformats.org/officeDocument/2006/relationships/themeOverride" Target="../theme/themeOverride17.xml"/><Relationship Id="rId4" Type="http://schemas.openxmlformats.org/officeDocument/2006/relationships/image" Target="../media/image27.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1.xml"/><Relationship Id="rId1" Type="http://schemas.openxmlformats.org/officeDocument/2006/relationships/themeOverride" Target="../theme/themeOverride18.xml"/><Relationship Id="rId4" Type="http://schemas.openxmlformats.org/officeDocument/2006/relationships/image" Target="../media/image23.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1.xml"/><Relationship Id="rId1" Type="http://schemas.openxmlformats.org/officeDocument/2006/relationships/themeOverride" Target="../theme/themeOverride19.xml"/></Relationships>
</file>

<file path=ppt/slides/_rels/slide138.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64.xml"/><Relationship Id="rId1" Type="http://schemas.openxmlformats.org/officeDocument/2006/relationships/slideLayout" Target="../slideLayouts/slideLayout397.xml"/></Relationships>
</file>

<file path=ppt/slides/_rels/slide13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5.xml"/><Relationship Id="rId1" Type="http://schemas.openxmlformats.org/officeDocument/2006/relationships/slideLayout" Target="../slideLayouts/slideLayout40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hemeOverride" Target="../theme/themeOverride5.xml"/><Relationship Id="rId4" Type="http://schemas.openxmlformats.org/officeDocument/2006/relationships/image" Target="../media/image22.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01.jpeg"/><Relationship Id="rId1" Type="http://schemas.openxmlformats.org/officeDocument/2006/relationships/slideLayout" Target="../slideLayouts/slideLayout470.xml"/><Relationship Id="rId4" Type="http://schemas.openxmlformats.org/officeDocument/2006/relationships/image" Target="../media/image47.jpeg"/></Relationships>
</file>

<file path=ppt/slides/_rels/slide142.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46.xml"/></Relationships>
</file>

<file path=ppt/slides/_rels/slide143.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146.xml"/></Relationships>
</file>

<file path=ppt/slides/_rels/slide144.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146.xml"/></Relationships>
</file>

<file path=ppt/slides/_rels/slide145.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146.xml"/></Relationships>
</file>

<file path=ppt/slides/_rels/slide14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146.xml"/></Relationships>
</file>

<file path=ppt/slides/_rels/slide147.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146.xml"/></Relationships>
</file>

<file path=ppt/slides/_rels/slide148.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146.xml"/></Relationships>
</file>

<file path=ppt/slides/_rels/slide149.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146.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1.xml"/><Relationship Id="rId1" Type="http://schemas.openxmlformats.org/officeDocument/2006/relationships/themeOverride" Target="../theme/themeOverride6.xml"/><Relationship Id="rId4" Type="http://schemas.openxmlformats.org/officeDocument/2006/relationships/image" Target="../media/image23.jpeg"/></Relationships>
</file>

<file path=ppt/slides/_rels/slide150.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46.xml"/></Relationships>
</file>

<file path=ppt/slides/_rels/slide151.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146.xml"/></Relationships>
</file>

<file path=ppt/slides/_rels/slide152.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46.xml"/></Relationships>
</file>

<file path=ppt/slides/_rels/slide153.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146.xml"/></Relationships>
</file>

<file path=ppt/slides/_rels/slide154.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146.xml"/></Relationships>
</file>

<file path=ppt/slides/_rels/slide155.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146.xml"/></Relationships>
</file>

<file path=ppt/slides/_rels/slide156.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146.xml"/></Relationships>
</file>

<file path=ppt/slides/_rels/slide157.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146.xml"/></Relationships>
</file>

<file path=ppt/slides/_rels/slide15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146.xml"/></Relationships>
</file>

<file path=ppt/slides/_rels/slide1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160.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146.xml"/></Relationships>
</file>

<file path=ppt/slides/_rels/slide161.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146.xml"/></Relationships>
</file>

<file path=ppt/slides/_rels/slide162.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146.xml"/></Relationships>
</file>

<file path=ppt/slides/_rels/slide163.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4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6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8.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92.xml"/></Relationships>
</file>

<file path=ppt/slides/_rels/slide169.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70.xml"/><Relationship Id="rId1" Type="http://schemas.openxmlformats.org/officeDocument/2006/relationships/slideLayout" Target="../slideLayouts/slideLayout1891.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02.xml"/><Relationship Id="rId1" Type="http://schemas.openxmlformats.org/officeDocument/2006/relationships/themeOverride" Target="../theme/themeOverride7.xml"/></Relationships>
</file>

<file path=ppt/slides/_rels/slide170.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913.xml"/></Relationships>
</file>

<file path=ppt/slides/_rels/slide171.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1913.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913.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913.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913.xml"/></Relationships>
</file>

<file path=ppt/slides/_rels/slide175.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913.xml"/></Relationships>
</file>

<file path=ppt/slides/_rels/slide176.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1913.xml"/></Relationships>
</file>

<file path=ppt/slides/_rels/slide177.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74.xml"/><Relationship Id="rId1" Type="http://schemas.openxmlformats.org/officeDocument/2006/relationships/slideLayout" Target="../slideLayouts/slideLayout1913.xml"/></Relationships>
</file>

<file path=ppt/slides/_rels/slide178.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1913.xml"/></Relationships>
</file>

<file path=ppt/slides/_rels/slide179.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75.xml"/><Relationship Id="rId1" Type="http://schemas.openxmlformats.org/officeDocument/2006/relationships/slideLayout" Target="../slideLayouts/slideLayout1913.xml"/></Relationships>
</file>

<file path=ppt/slides/_rels/slide1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402.xml"/></Relationships>
</file>

<file path=ppt/slides/_rels/slide180.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191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8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30.jpeg"/><Relationship Id="rId1" Type="http://schemas.openxmlformats.org/officeDocument/2006/relationships/slideLayout" Target="../slideLayouts/slideLayout1857.xml"/><Relationship Id="rId4" Type="http://schemas.openxmlformats.org/officeDocument/2006/relationships/image" Target="../media/image47.jpeg"/></Relationships>
</file>

<file path=ppt/slides/_rels/slide183.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222.xml"/></Relationships>
</file>

<file path=ppt/slides/_rels/slide184.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222.xml"/></Relationships>
</file>

<file path=ppt/slides/_rels/slide185.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22.xml"/></Relationships>
</file>

<file path=ppt/slides/_rels/slide186.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222.xml"/></Relationships>
</file>

<file path=ppt/slides/_rels/slide187.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222.xml"/></Relationships>
</file>

<file path=ppt/slides/_rels/slide188.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22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222.xml"/></Relationships>
</file>

<file path=ppt/slides/_rels/slide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190.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22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222.xml"/></Relationships>
</file>

<file path=ppt/slides/_rels/slide192.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222.xml"/></Relationships>
</file>

<file path=ppt/slides/_rels/slide193.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222.xml"/></Relationships>
</file>

<file path=ppt/slides/_rels/slide194.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222.xml"/></Relationships>
</file>

<file path=ppt/slides/_rels/slide195.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222.xml"/></Relationships>
</file>

<file path=ppt/slides/_rels/slide196.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222.xml"/></Relationships>
</file>

<file path=ppt/slides/_rels/slide197.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222.xml"/></Relationships>
</file>

<file path=ppt/slides/_rels/slide198.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222.xml"/></Relationships>
</file>

<file path=ppt/slides/_rels/slide199.xml.rels><?xml version="1.0" encoding="UTF-8" standalone="yes"?>
<Relationships xmlns="http://schemas.openxmlformats.org/package/2006/relationships"><Relationship Id="rId3" Type="http://schemas.openxmlformats.org/officeDocument/2006/relationships/image" Target="../media/image68.jpg"/><Relationship Id="rId2" Type="http://schemas.openxmlformats.org/officeDocument/2006/relationships/image" Target="../media/image47.jpeg"/><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7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00.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27.xml"/></Relationships>
</file>

<file path=ppt/slides/_rels/slide20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76.xml"/><Relationship Id="rId1" Type="http://schemas.openxmlformats.org/officeDocument/2006/relationships/slideLayout" Target="../slideLayouts/slideLayout855.xml"/></Relationships>
</file>

<file path=ppt/slides/_rels/slide202.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250.xml"/></Relationships>
</file>

<file path=ppt/slides/_rels/slide203.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255.xml"/></Relationships>
</file>

<file path=ppt/slides/_rels/slide204.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250.xml"/></Relationships>
</file>

<file path=ppt/slides/_rels/slide205.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77.xml"/><Relationship Id="rId1" Type="http://schemas.openxmlformats.org/officeDocument/2006/relationships/slideLayout" Target="../slideLayouts/slideLayout254.xml"/></Relationships>
</file>

<file path=ppt/slides/_rels/slide20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51.jpeg"/><Relationship Id="rId1" Type="http://schemas.openxmlformats.org/officeDocument/2006/relationships/slideLayout" Target="../slideLayouts/slideLayout1195.xml"/><Relationship Id="rId4" Type="http://schemas.openxmlformats.org/officeDocument/2006/relationships/image" Target="../media/image47.jpeg"/></Relationships>
</file>

<file path=ppt/slides/_rels/slide207.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125.xml"/></Relationships>
</file>

<file path=ppt/slides/_rels/slide208.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125.xml"/></Relationships>
</file>

<file path=ppt/slides/_rels/slide209.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125.xml"/></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125.xml"/></Relationships>
</file>

<file path=ppt/slides/_rels/slide211.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125.xml"/></Relationships>
</file>

<file path=ppt/slides/_rels/slide212.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125.xml"/></Relationships>
</file>

<file path=ppt/slides/_rels/slide213.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125.xml"/></Relationships>
</file>

<file path=ppt/slides/_rels/slide21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2" Type="http://schemas.openxmlformats.org/officeDocument/2006/relationships/image" Target="../media/image159.jpeg"/><Relationship Id="rId1" Type="http://schemas.openxmlformats.org/officeDocument/2006/relationships/slideLayout" Target="../slideLayouts/slideLayout125.xml"/></Relationships>
</file>

<file path=ppt/slides/_rels/slide216.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125.xml"/></Relationships>
</file>

<file path=ppt/slides/_rels/slide218.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125.xml"/></Relationships>
</file>

<file path=ppt/slides/_rels/slide219.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330.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xml"/><Relationship Id="rId1" Type="http://schemas.openxmlformats.org/officeDocument/2006/relationships/themeOverride" Target="../theme/themeOverride8.xml"/><Relationship Id="rId4" Type="http://schemas.openxmlformats.org/officeDocument/2006/relationships/image" Target="../media/image27.pn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2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63.jpeg"/><Relationship Id="rId1" Type="http://schemas.openxmlformats.org/officeDocument/2006/relationships/slideLayout" Target="../slideLayouts/slideLayout481.xml"/><Relationship Id="rId4" Type="http://schemas.openxmlformats.org/officeDocument/2006/relationships/image" Target="../media/image47.jpeg"/></Relationships>
</file>

<file path=ppt/slides/_rels/slide222.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280.xml"/></Relationships>
</file>

<file path=ppt/slides/_rels/slide223.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280.xml"/></Relationships>
</file>

<file path=ppt/slides/_rels/slide224.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280.xml"/></Relationships>
</file>

<file path=ppt/slides/_rels/slide225.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280.xml"/></Relationships>
</file>

<file path=ppt/slides/_rels/slide226.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280.xml"/></Relationships>
</file>

<file path=ppt/slides/_rels/slide227.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280.xml"/></Relationships>
</file>

<file path=ppt/slides/_rels/slide228.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280.xml"/></Relationships>
</file>

<file path=ppt/slides/_rels/slide229.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280.xml"/></Relationships>
</file>

<file path=ppt/slides/_rels/slide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308.xml"/></Relationships>
</file>

<file path=ppt/slides/_rels/slide230.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280.xml"/></Relationships>
</file>

<file path=ppt/slides/_rels/slide231.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280.xml"/></Relationships>
</file>

<file path=ppt/slides/_rels/slide232.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280.xml"/></Relationships>
</file>

<file path=ppt/slides/_rels/slide233.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280.xml"/></Relationships>
</file>

<file path=ppt/slides/_rels/slide234.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280.xml"/></Relationships>
</file>

<file path=ppt/slides/_rels/slide235.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280.xml"/></Relationships>
</file>

<file path=ppt/slides/_rels/slide236.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280.xml"/></Relationships>
</file>

<file path=ppt/slides/_rels/slide237.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280.xml"/></Relationships>
</file>

<file path=ppt/slides/_rels/slide238.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280.xml"/></Relationships>
</file>

<file path=ppt/slides/_rels/slide239.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28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40.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280.xml"/></Relationships>
</file>

<file path=ppt/slides/_rels/slide24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330.xml"/></Relationships>
</file>

<file path=ppt/slides/_rels/slide242.xml.rels><?xml version="1.0" encoding="UTF-8" standalone="yes"?>
<Relationships xmlns="http://schemas.openxmlformats.org/package/2006/relationships"><Relationship Id="rId2" Type="http://schemas.openxmlformats.org/officeDocument/2006/relationships/image" Target="../media/image182.jpeg"/><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92.xml"/></Relationships>
</file>

<file path=ppt/slides/_rels/slide247.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1.xml"/><Relationship Id="rId1" Type="http://schemas.openxmlformats.org/officeDocument/2006/relationships/slideLayout" Target="../slideLayouts/slideLayout188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48.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82.xml"/><Relationship Id="rId1" Type="http://schemas.openxmlformats.org/officeDocument/2006/relationships/slideLayout" Target="../slideLayouts/slideLayout188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49.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83.xml"/><Relationship Id="rId1" Type="http://schemas.openxmlformats.org/officeDocument/2006/relationships/slideLayout" Target="../slideLayouts/slideLayout1885.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09.xml"/></Relationships>
</file>

<file path=ppt/slides/_rels/slide250.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84.xml"/><Relationship Id="rId1" Type="http://schemas.openxmlformats.org/officeDocument/2006/relationships/slideLayout" Target="../slideLayouts/slideLayout1885.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51.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85.xml"/><Relationship Id="rId1" Type="http://schemas.openxmlformats.org/officeDocument/2006/relationships/slideLayout" Target="../slideLayouts/slideLayout188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52.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86.xml"/><Relationship Id="rId1" Type="http://schemas.openxmlformats.org/officeDocument/2006/relationships/slideLayout" Target="../slideLayouts/slideLayout1885.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5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85.jpeg"/><Relationship Id="rId1" Type="http://schemas.openxmlformats.org/officeDocument/2006/relationships/slideLayout" Target="../slideLayouts/slideLayout503.xml"/><Relationship Id="rId4" Type="http://schemas.openxmlformats.org/officeDocument/2006/relationships/image" Target="../media/image47.jpeg"/></Relationships>
</file>

<file path=ppt/slides/_rels/slide254.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87.xml"/><Relationship Id="rId1" Type="http://schemas.openxmlformats.org/officeDocument/2006/relationships/slideLayout" Target="../slideLayouts/slideLayout11.xml"/></Relationships>
</file>

<file path=ppt/slides/_rels/slide255.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88.xml"/><Relationship Id="rId1" Type="http://schemas.openxmlformats.org/officeDocument/2006/relationships/slideLayout" Target="../slideLayouts/slideLayout503.xml"/></Relationships>
</file>

<file path=ppt/slides/_rels/slide256.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89.xml"/><Relationship Id="rId1" Type="http://schemas.openxmlformats.org/officeDocument/2006/relationships/slideLayout" Target="../slideLayouts/slideLayout503.xml"/></Relationships>
</file>

<file path=ppt/slides/_rels/slide257.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90.xml"/><Relationship Id="rId1" Type="http://schemas.openxmlformats.org/officeDocument/2006/relationships/slideLayout" Target="../slideLayouts/slideLayout503.xml"/></Relationships>
</file>

<file path=ppt/slides/_rels/slide258.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91.xml"/><Relationship Id="rId1" Type="http://schemas.openxmlformats.org/officeDocument/2006/relationships/slideLayout" Target="../slideLayouts/slideLayout503.xml"/></Relationships>
</file>

<file path=ppt/slides/_rels/slide259.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92.xml"/><Relationship Id="rId1" Type="http://schemas.openxmlformats.org/officeDocument/2006/relationships/slideLayout" Target="../slideLayouts/slideLayout50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60.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93.xml"/><Relationship Id="rId1" Type="http://schemas.openxmlformats.org/officeDocument/2006/relationships/slideLayout" Target="../slideLayouts/slideLayout503.xml"/></Relationships>
</file>

<file path=ppt/slides/_rels/slide261.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94.xml"/><Relationship Id="rId1" Type="http://schemas.openxmlformats.org/officeDocument/2006/relationships/slideLayout" Target="../slideLayouts/slideLayout503.xml"/></Relationships>
</file>

<file path=ppt/slides/_rels/slide262.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95.xml"/><Relationship Id="rId1" Type="http://schemas.openxmlformats.org/officeDocument/2006/relationships/slideLayout" Target="../slideLayouts/slideLayout503.xml"/></Relationships>
</file>

<file path=ppt/slides/_rels/slide263.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96.xml"/><Relationship Id="rId1" Type="http://schemas.openxmlformats.org/officeDocument/2006/relationships/slideLayout" Target="../slideLayouts/slideLayout503.xml"/></Relationships>
</file>

<file path=ppt/slides/_rels/slide264.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97.xml"/><Relationship Id="rId1" Type="http://schemas.openxmlformats.org/officeDocument/2006/relationships/slideLayout" Target="../slideLayouts/slideLayout503.xml"/></Relationships>
</file>

<file path=ppt/slides/_rels/slide265.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98.xml"/><Relationship Id="rId1" Type="http://schemas.openxmlformats.org/officeDocument/2006/relationships/slideLayout" Target="../slideLayouts/slideLayout503.xml"/></Relationships>
</file>

<file path=ppt/slides/_rels/slide266.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99.xml"/><Relationship Id="rId1" Type="http://schemas.openxmlformats.org/officeDocument/2006/relationships/slideLayout" Target="../slideLayouts/slideLayout503.xml"/></Relationships>
</file>

<file path=ppt/slides/_rels/slide267.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00.xml"/><Relationship Id="rId1" Type="http://schemas.openxmlformats.org/officeDocument/2006/relationships/slideLayout" Target="../slideLayouts/slideLayout503.xml"/></Relationships>
</file>

<file path=ppt/slides/_rels/slide268.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01.xml"/><Relationship Id="rId1" Type="http://schemas.openxmlformats.org/officeDocument/2006/relationships/slideLayout" Target="../slideLayouts/slideLayout503.xml"/></Relationships>
</file>

<file path=ppt/slides/_rels/slide269.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02.xml"/><Relationship Id="rId1" Type="http://schemas.openxmlformats.org/officeDocument/2006/relationships/slideLayout" Target="../slideLayouts/slideLayout503.xml"/></Relationships>
</file>

<file path=ppt/slides/_rels/slide2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7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03.xml"/><Relationship Id="rId1" Type="http://schemas.openxmlformats.org/officeDocument/2006/relationships/slideLayout" Target="../slideLayouts/slideLayout503.xml"/></Relationships>
</file>

<file path=ppt/slides/_rels/slide271.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04.xml"/><Relationship Id="rId1" Type="http://schemas.openxmlformats.org/officeDocument/2006/relationships/slideLayout" Target="../slideLayouts/slideLayout503.xml"/></Relationships>
</file>

<file path=ppt/slides/_rels/slide272.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05.xml"/><Relationship Id="rId1" Type="http://schemas.openxmlformats.org/officeDocument/2006/relationships/slideLayout" Target="../slideLayouts/slideLayout503.xml"/></Relationships>
</file>

<file path=ppt/slides/_rels/slide273.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06.xml"/><Relationship Id="rId1" Type="http://schemas.openxmlformats.org/officeDocument/2006/relationships/slideLayout" Target="../slideLayouts/slideLayout503.xml"/></Relationships>
</file>

<file path=ppt/slides/_rels/slide274.xml.rels><?xml version="1.0" encoding="UTF-8" standalone="yes"?>
<Relationships xmlns="http://schemas.openxmlformats.org/package/2006/relationships"><Relationship Id="rId3" Type="http://schemas.openxmlformats.org/officeDocument/2006/relationships/hyperlink" Target="http://www.bigbookmedia.com/" TargetMode="External"/><Relationship Id="rId2" Type="http://schemas.openxmlformats.org/officeDocument/2006/relationships/notesSlide" Target="../notesSlides/notesSlide107.xml"/><Relationship Id="rId1" Type="http://schemas.openxmlformats.org/officeDocument/2006/relationships/slideLayout" Target="../slideLayouts/slideLayout1868.xml"/><Relationship Id="rId4" Type="http://schemas.openxmlformats.org/officeDocument/2006/relationships/image" Target="../media/image204.jpeg"/></Relationships>
</file>

<file path=ppt/slides/_rels/slide275.xml.rels><?xml version="1.0" encoding="UTF-8" standalone="yes"?>
<Relationships xmlns="http://schemas.openxmlformats.org/package/2006/relationships"><Relationship Id="rId3" Type="http://schemas.openxmlformats.org/officeDocument/2006/relationships/image" Target="../media/image68.jpg"/><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7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205.jpeg"/><Relationship Id="rId1" Type="http://schemas.openxmlformats.org/officeDocument/2006/relationships/slideLayout" Target="../slideLayouts/slideLayout1525.xml"/><Relationship Id="rId4" Type="http://schemas.openxmlformats.org/officeDocument/2006/relationships/image" Target="../media/image47.jpeg"/></Relationships>
</file>

<file path=ppt/slides/_rels/slide277.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244.xml"/></Relationships>
</file>

<file path=ppt/slides/_rels/slide278.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244.xml"/></Relationships>
</file>

<file path=ppt/slides/_rels/slide279.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244.xml"/></Relationships>
</file>

<file path=ppt/slides/_rels/slide2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80.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244.xml"/></Relationships>
</file>

<file path=ppt/slides/_rels/slide281.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244.xml"/></Relationships>
</file>

<file path=ppt/slides/_rels/slide282.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244.xml"/></Relationships>
</file>

<file path=ppt/slides/_rels/slide283.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244.xml"/></Relationships>
</file>

<file path=ppt/slides/_rels/slide284.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244.xml"/></Relationships>
</file>

<file path=ppt/slides/_rels/slide285.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44.xml"/></Relationships>
</file>

<file path=ppt/slides/_rels/slide286.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244.xml"/></Relationships>
</file>

<file path=ppt/slides/_rels/slide287.xml.rels><?xml version="1.0" encoding="UTF-8" standalone="yes"?>
<Relationships xmlns="http://schemas.openxmlformats.org/package/2006/relationships"><Relationship Id="rId2" Type="http://schemas.openxmlformats.org/officeDocument/2006/relationships/image" Target="../media/image205.jpeg"/><Relationship Id="rId1" Type="http://schemas.openxmlformats.org/officeDocument/2006/relationships/slideLayout" Target="../slideLayouts/slideLayout244.xml"/></Relationships>
</file>

<file path=ppt/slides/_rels/slide288.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244.xml"/></Relationships>
</file>

<file path=ppt/slides/_rels/slide289.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244.xml"/></Relationships>
</file>

<file path=ppt/slides/_rels/slide2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90.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244.xml"/></Relationships>
</file>

<file path=ppt/slides/_rels/slide291.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244.xml"/></Relationships>
</file>

<file path=ppt/slides/_rels/slide292.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244.xml"/></Relationships>
</file>

<file path=ppt/slides/_rels/slide293.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244.xml"/></Relationships>
</file>

<file path=ppt/slides/_rels/slide294.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244.xml"/></Relationships>
</file>

<file path=ppt/slides/_rels/slide295.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244.xml"/></Relationships>
</file>

<file path=ppt/slides/_rels/slide296.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244.xml"/></Relationships>
</file>

<file path=ppt/slides/_rels/slide297.xml.rels><?xml version="1.0" encoding="UTF-8" standalone="yes"?>
<Relationships xmlns="http://schemas.openxmlformats.org/package/2006/relationships"><Relationship Id="rId3" Type="http://schemas.openxmlformats.org/officeDocument/2006/relationships/image" Target="../media/image68.jpg"/><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9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38.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2.xml"/><Relationship Id="rId1" Type="http://schemas.openxmlformats.org/officeDocument/2006/relationships/slideLayout" Target="../slideLayouts/slideLayout310.xml"/></Relationships>
</file>

<file path=ppt/slides/_rels/slide300.xml.rels><?xml version="1.0" encoding="UTF-8" standalone="yes"?>
<Relationships xmlns="http://schemas.openxmlformats.org/package/2006/relationships"><Relationship Id="rId2" Type="http://schemas.openxmlformats.org/officeDocument/2006/relationships/image" Target="../media/image225.jpeg"/><Relationship Id="rId1" Type="http://schemas.openxmlformats.org/officeDocument/2006/relationships/slideLayout" Target="../slideLayouts/slideLayout1891.xml"/></Relationships>
</file>

<file path=ppt/slides/_rels/slide30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226.jpeg"/><Relationship Id="rId1" Type="http://schemas.openxmlformats.org/officeDocument/2006/relationships/slideLayout" Target="../slideLayouts/slideLayout11.xml"/><Relationship Id="rId4" Type="http://schemas.openxmlformats.org/officeDocument/2006/relationships/image" Target="../media/image47.jpeg"/></Relationships>
</file>

<file path=ppt/slides/_rels/slide302.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08.xml"/><Relationship Id="rId1" Type="http://schemas.openxmlformats.org/officeDocument/2006/relationships/slideLayout" Target="../slideLayouts/slideLayout1908.xml"/></Relationships>
</file>

<file path=ppt/slides/_rels/slide303.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109.xml"/><Relationship Id="rId1" Type="http://schemas.openxmlformats.org/officeDocument/2006/relationships/slideLayout" Target="../slideLayouts/slideLayout1908.xml"/></Relationships>
</file>

<file path=ppt/slides/_rels/slide304.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110.xml"/><Relationship Id="rId1" Type="http://schemas.openxmlformats.org/officeDocument/2006/relationships/slideLayout" Target="../slideLayouts/slideLayout1908.xml"/></Relationships>
</file>

<file path=ppt/slides/_rels/slide305.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111.xml"/><Relationship Id="rId1" Type="http://schemas.openxmlformats.org/officeDocument/2006/relationships/slideLayout" Target="../slideLayouts/slideLayout1908.xml"/></Relationships>
</file>

<file path=ppt/slides/_rels/slide306.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12.xml"/><Relationship Id="rId1" Type="http://schemas.openxmlformats.org/officeDocument/2006/relationships/slideLayout" Target="../slideLayouts/slideLayout1908.xml"/></Relationships>
</file>

<file path=ppt/slides/_rels/slide307.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13.xml"/><Relationship Id="rId1" Type="http://schemas.openxmlformats.org/officeDocument/2006/relationships/slideLayout" Target="../slideLayouts/slideLayout1908.xml"/></Relationships>
</file>

<file path=ppt/slides/_rels/slide308.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114.xml"/><Relationship Id="rId1" Type="http://schemas.openxmlformats.org/officeDocument/2006/relationships/slideLayout" Target="../slideLayouts/slideLayout1908.xml"/></Relationships>
</file>

<file path=ppt/slides/_rels/slide309.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115.xml"/><Relationship Id="rId1" Type="http://schemas.openxmlformats.org/officeDocument/2006/relationships/slideLayout" Target="../slideLayouts/slideLayout190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12.xml"/></Relationships>
</file>

<file path=ppt/slides/_rels/slide310.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16.xml"/><Relationship Id="rId1" Type="http://schemas.openxmlformats.org/officeDocument/2006/relationships/slideLayout" Target="../slideLayouts/slideLayout1908.xml"/></Relationships>
</file>

<file path=ppt/slides/_rels/slide311.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117.xml"/><Relationship Id="rId1" Type="http://schemas.openxmlformats.org/officeDocument/2006/relationships/slideLayout" Target="../slideLayouts/slideLayout1908.xml"/></Relationships>
</file>

<file path=ppt/slides/_rels/slide312.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118.xml"/><Relationship Id="rId1" Type="http://schemas.openxmlformats.org/officeDocument/2006/relationships/slideLayout" Target="../slideLayouts/slideLayout1908.xml"/></Relationships>
</file>

<file path=ppt/slides/_rels/slide313.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51.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15.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119.xml"/><Relationship Id="rId1" Type="http://schemas.openxmlformats.org/officeDocument/2006/relationships/slideLayout" Target="../slideLayouts/slideLayout1851.xml"/></Relationships>
</file>

<file path=ppt/slides/_rels/slide31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slideLayout" Target="../slideLayouts/slideLayout11.xml"/><Relationship Id="rId1" Type="http://schemas.openxmlformats.org/officeDocument/2006/relationships/themeOverride" Target="../theme/themeOverride20.xml"/></Relationships>
</file>

<file path=ppt/slides/_rels/slide31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slideLayout" Target="../slideLayouts/slideLayout11.xml"/><Relationship Id="rId1" Type="http://schemas.openxmlformats.org/officeDocument/2006/relationships/themeOverride" Target="../theme/themeOverride21.xml"/></Relationships>
</file>

<file path=ppt/slides/_rels/slide318.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6.xml"/></Relationships>
</file>

<file path=ppt/slides/_rels/slide3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16.xml"/><Relationship Id="rId1" Type="http://schemas.openxmlformats.org/officeDocument/2006/relationships/themeOverride" Target="../theme/themeOverride9.xml"/></Relationships>
</file>

<file path=ppt/slides/_rels/slide320.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260.xml"/></Relationships>
</file>

<file path=ppt/slides/_rels/slide321.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260.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23.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120.xml"/><Relationship Id="rId1" Type="http://schemas.openxmlformats.org/officeDocument/2006/relationships/slideLayout" Target="../slideLayouts/slideLayout402.xml"/><Relationship Id="rId4" Type="http://schemas.openxmlformats.org/officeDocument/2006/relationships/image" Target="../media/image241.png"/></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25.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121.xml"/><Relationship Id="rId1" Type="http://schemas.openxmlformats.org/officeDocument/2006/relationships/slideLayout" Target="../slideLayouts/slideLayout307.xml"/><Relationship Id="rId4" Type="http://schemas.openxmlformats.org/officeDocument/2006/relationships/image" Target="../media/image241.png"/></Relationships>
</file>

<file path=ppt/slides/_rels/slide33.xml.rels><?xml version="1.0" encoding="UTF-8" standalone="yes"?>
<Relationships xmlns="http://schemas.openxmlformats.org/package/2006/relationships"><Relationship Id="rId3" Type="http://schemas.openxmlformats.org/officeDocument/2006/relationships/image" Target="../media/image33.gif"/><Relationship Id="rId2" Type="http://schemas.openxmlformats.org/officeDocument/2006/relationships/notesSlide" Target="../notesSlides/notesSlide15.xml"/><Relationship Id="rId1" Type="http://schemas.openxmlformats.org/officeDocument/2006/relationships/slideLayout" Target="../slideLayouts/slideLayout315.xml"/><Relationship Id="rId4" Type="http://schemas.openxmlformats.org/officeDocument/2006/relationships/image" Target="../media/image3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12.xml"/></Relationships>
</file>

<file path=ppt/slides/_rels/slide3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xml"/><Relationship Id="rId1" Type="http://schemas.openxmlformats.org/officeDocument/2006/relationships/slideLayout" Target="../slideLayouts/slideLayout317.xml"/><Relationship Id="rId4" Type="http://schemas.openxmlformats.org/officeDocument/2006/relationships/image" Target="../media/image31.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10.xml"/></Relationships>
</file>

<file path=ppt/slides/_rels/slide4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2.xml"/><Relationship Id="rId1" Type="http://schemas.openxmlformats.org/officeDocument/2006/relationships/slideLayout" Target="../slideLayouts/slideLayout39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7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6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1.xml"/><Relationship Id="rId1" Type="http://schemas.openxmlformats.org/officeDocument/2006/relationships/themeOverride" Target="../theme/themeOverride11.xml"/><Relationship Id="rId4" Type="http://schemas.openxmlformats.org/officeDocument/2006/relationships/image" Target="../media/image20.jpeg"/></Relationships>
</file>

<file path=ppt/slides/_rels/slide5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12.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25.xml"/><Relationship Id="rId1" Type="http://schemas.openxmlformats.org/officeDocument/2006/relationships/slideLayout" Target="../slideLayouts/slideLayout402.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1.xml"/><Relationship Id="rId1" Type="http://schemas.openxmlformats.org/officeDocument/2006/relationships/themeOverride" Target="../theme/themeOverride13.xml"/><Relationship Id="rId4" Type="http://schemas.openxmlformats.org/officeDocument/2006/relationships/image" Target="../media/image22.jpeg"/></Relationships>
</file>

<file path=ppt/slides/_rels/slide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slideLayout" Target="../slideLayouts/slideLayout354.xml"/><Relationship Id="rId1" Type="http://schemas.openxmlformats.org/officeDocument/2006/relationships/themeOverride" Target="../theme/themeOverride1.xml"/></Relationships>
</file>

<file path=ppt/slides/_rels/slide6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7.xml"/><Relationship Id="rId1" Type="http://schemas.openxmlformats.org/officeDocument/2006/relationships/slideLayout" Target="../slideLayouts/slideLayout402.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1.xml"/><Relationship Id="rId1" Type="http://schemas.openxmlformats.org/officeDocument/2006/relationships/themeOverride" Target="../theme/themeOverride14.xml"/><Relationship Id="rId4" Type="http://schemas.openxmlformats.org/officeDocument/2006/relationships/image" Target="../media/image23.jpeg"/></Relationships>
</file>

<file path=ppt/slides/_rels/slide6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9.xml"/><Relationship Id="rId1" Type="http://schemas.openxmlformats.org/officeDocument/2006/relationships/slideLayout" Target="../slideLayouts/slideLayout402.xml"/></Relationships>
</file>

<file path=ppt/slides/_rels/slide6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6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1.xml"/><Relationship Id="rId1" Type="http://schemas.openxmlformats.org/officeDocument/2006/relationships/slideLayout" Target="../slideLayouts/slideLayout390.xml"/></Relationships>
</file>

<file path=ppt/slides/_rels/slide6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2.xml"/><Relationship Id="rId1" Type="http://schemas.openxmlformats.org/officeDocument/2006/relationships/slideLayout" Target="../slideLayouts/slideLayout49.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1.xml"/><Relationship Id="rId1" Type="http://schemas.openxmlformats.org/officeDocument/2006/relationships/themeOverride" Target="../theme/themeOverride15.xml"/><Relationship Id="rId4" Type="http://schemas.openxmlformats.org/officeDocument/2006/relationships/image" Target="../media/image23.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1.xml"/><Relationship Id="rId1" Type="http://schemas.openxmlformats.org/officeDocument/2006/relationships/themeOverride" Target="../theme/themeOverride16.xml"/></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7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6.xml"/><Relationship Id="rId1" Type="http://schemas.openxmlformats.org/officeDocument/2006/relationships/slideLayout" Target="../slideLayouts/slideLayout535.xml"/></Relationships>
</file>

<file path=ppt/slides/_rels/slide7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7.xml"/><Relationship Id="rId1" Type="http://schemas.openxmlformats.org/officeDocument/2006/relationships/slideLayout" Target="../slideLayouts/slideLayout426.xml"/><Relationship Id="rId5" Type="http://schemas.openxmlformats.org/officeDocument/2006/relationships/image" Target="../media/image47.jpeg"/><Relationship Id="rId4" Type="http://schemas.openxmlformats.org/officeDocument/2006/relationships/image" Target="../media/image46.jpeg"/></Relationships>
</file>

<file path=ppt/slides/_rels/slide7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8.xml"/><Relationship Id="rId1" Type="http://schemas.openxmlformats.org/officeDocument/2006/relationships/slideLayout" Target="../slideLayouts/slideLayout443.xml"/></Relationships>
</file>

<file path=ppt/slides/_rels/slide7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9.xml"/><Relationship Id="rId1" Type="http://schemas.openxmlformats.org/officeDocument/2006/relationships/slideLayout" Target="../slideLayouts/slideLayout443.xml"/></Relationships>
</file>

<file path=ppt/slides/_rels/slide7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0.xml"/><Relationship Id="rId1" Type="http://schemas.openxmlformats.org/officeDocument/2006/relationships/slideLayout" Target="../slideLayouts/slideLayout443.xml"/></Relationships>
</file>

<file path=ppt/slides/_rels/slide7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51.jpeg"/><Relationship Id="rId1" Type="http://schemas.openxmlformats.org/officeDocument/2006/relationships/slideLayout" Target="../slideLayouts/slideLayout448.xml"/></Relationships>
</file>

<file path=ppt/slides/_rels/slide7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1.xml"/><Relationship Id="rId1" Type="http://schemas.openxmlformats.org/officeDocument/2006/relationships/slideLayout" Target="../slideLayouts/slideLayout448.xml"/><Relationship Id="rId4" Type="http://schemas.openxmlformats.org/officeDocument/2006/relationships/image" Target="../media/image50.jpeg"/></Relationships>
</file>

<file path=ppt/slides/_rels/slide7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202.xml"/></Relationships>
</file>

<file path=ppt/slides/_rels/slide79.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02.xml"/></Relationships>
</file>

<file path=ppt/slides/_rels/slide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80.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02.xml"/></Relationships>
</file>

<file path=ppt/slides/_rels/slide81.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02.xml"/></Relationships>
</file>

<file path=ppt/slides/_rels/slide8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02.xml"/></Relationships>
</file>

<file path=ppt/slides/_rels/slide83.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02.xml"/></Relationships>
</file>

<file path=ppt/slides/_rels/slide84.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02.xml"/></Relationships>
</file>

<file path=ppt/slides/_rels/slide8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02.xml"/></Relationships>
</file>

<file path=ppt/slides/_rels/slide8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02.xml"/></Relationships>
</file>

<file path=ppt/slides/_rels/slide8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2.xml"/><Relationship Id="rId1" Type="http://schemas.openxmlformats.org/officeDocument/2006/relationships/slideLayout" Target="../slideLayouts/slideLayout432.xml"/></Relationships>
</file>

<file path=ppt/slides/_rels/slide8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3.xml"/><Relationship Id="rId1" Type="http://schemas.openxmlformats.org/officeDocument/2006/relationships/slideLayout" Target="../slideLayouts/slideLayout432.xml"/></Relationships>
</file>

<file path=ppt/slides/_rels/slide89.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202.xml"/></Relationships>
</file>

<file path=ppt/slides/_rels/slide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90.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02.xml"/></Relationships>
</file>

<file path=ppt/slides/_rels/slide9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02.xml"/></Relationships>
</file>

<file path=ppt/slides/_rels/slide9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4.xml"/><Relationship Id="rId1" Type="http://schemas.openxmlformats.org/officeDocument/2006/relationships/slideLayout" Target="../slideLayouts/slideLayout432.xml"/></Relationships>
</file>

<file path=ppt/slides/_rels/slide9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5.xml"/><Relationship Id="rId1" Type="http://schemas.openxmlformats.org/officeDocument/2006/relationships/slideLayout" Target="../slideLayouts/slideLayout432.xml"/></Relationships>
</file>

<file path=ppt/slides/_rels/slide94.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02.xml"/></Relationships>
</file>

<file path=ppt/slides/_rels/slide9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46.xml"/><Relationship Id="rId1" Type="http://schemas.openxmlformats.org/officeDocument/2006/relationships/slideLayout" Target="../slideLayouts/slideLayout1924.xml"/><Relationship Id="rId4" Type="http://schemas.openxmlformats.org/officeDocument/2006/relationships/image" Target="../media/image68.jpg"/></Relationships>
</file>

<file path=ppt/slides/_rels/slide96.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330.xml"/></Relationships>
</file>

<file path=ppt/slides/_rels/slide9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7.xml"/><Relationship Id="rId1" Type="http://schemas.openxmlformats.org/officeDocument/2006/relationships/slideLayout" Target="../slideLayouts/slideLayout391.xml"/></Relationships>
</file>

<file path=ppt/slides/_rels/slide9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70.jpeg"/><Relationship Id="rId1" Type="http://schemas.openxmlformats.org/officeDocument/2006/relationships/slideLayout" Target="../slideLayouts/slideLayout459.xml"/><Relationship Id="rId4" Type="http://schemas.openxmlformats.org/officeDocument/2006/relationships/image" Target="../media/image47.jpeg"/></Relationships>
</file>

<file path=ppt/slides/_rels/slide99.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415" name="Rectangle 2"/>
          <p:cNvSpPr txBox="1">
            <a:spLocks noGrp="1"/>
          </p:cNvSpPr>
          <p:nvPr>
            <p:ph type="title"/>
          </p:nvPr>
        </p:nvSpPr>
        <p:spPr>
          <a:xfrm>
            <a:off x="685800" y="152400"/>
            <a:ext cx="7772400" cy="1143000"/>
          </a:xfrm>
          <a:prstGeom prst="rect">
            <a:avLst/>
          </a:prstGeom>
          <a:effectLst>
            <a:outerShdw blurRad="63500" dist="107762" dir="2700000" rotWithShape="0">
              <a:srgbClr val="000000">
                <a:alpha val="74998"/>
              </a:srgbClr>
            </a:outerShdw>
          </a:effectLst>
        </p:spPr>
        <p:txBody>
          <a:bodyPr>
            <a:noAutofit/>
          </a:bodyPr>
          <a:lstStyle/>
          <a:p>
            <a:pPr defTabSz="768095">
              <a:defRPr sz="6719"/>
            </a:pPr>
            <a:r>
              <a:rPr lang="ar-SA" sz="8000" dirty="0">
                <a:ea typeface="ＭＳ Ｐゴシック"/>
                <a:sym typeface="ＭＳ Ｐゴシック"/>
              </a:rPr>
              <a:t>مرقس١-٨ </a:t>
            </a:r>
            <a:endParaRPr sz="8000" dirty="0"/>
          </a:p>
        </p:txBody>
      </p:sp>
      <p:sp>
        <p:nvSpPr>
          <p:cNvPr id="2" name="Rectangle 1">
            <a:extLst>
              <a:ext uri="{FF2B5EF4-FFF2-40B4-BE49-F238E27FC236}">
                <a16:creationId xmlns:a16="http://schemas.microsoft.com/office/drawing/2014/main" id="{BFE7DF98-6BB9-CE7C-AFD6-8480F620AC57}"/>
              </a:ext>
            </a:extLst>
          </p:cNvPr>
          <p:cNvSpPr>
            <a:spLocks noChangeArrowheads="1"/>
          </p:cNvSpPr>
          <p:nvPr/>
        </p:nvSpPr>
        <p:spPr bwMode="auto">
          <a:xfrm>
            <a:off x="-36512" y="6381328"/>
            <a:ext cx="9180512" cy="476672"/>
          </a:xfrm>
          <a:prstGeom prst="rect">
            <a:avLst/>
          </a:prstGeom>
          <a:gradFill flip="none" rotWithShape="1">
            <a:gsLst>
              <a:gs pos="0">
                <a:srgbClr val="000080">
                  <a:shade val="30000"/>
                  <a:satMod val="115000"/>
                </a:srgbClr>
              </a:gs>
              <a:gs pos="49000">
                <a:srgbClr val="000080">
                  <a:shade val="67500"/>
                  <a:satMod val="115000"/>
                </a:srgbClr>
              </a:gs>
              <a:gs pos="100000">
                <a:srgbClr val="000080">
                  <a:shade val="100000"/>
                  <a:satMod val="115000"/>
                </a:srgbClr>
              </a:gs>
            </a:gsLst>
            <a:path path="circle">
              <a:fillToRect l="50000" t="50000" r="50000" b="50000"/>
            </a:path>
            <a:tileRect/>
          </a:gradFill>
          <a:ln w="9525">
            <a:noFill/>
            <a:miter lim="800000"/>
            <a:headEnd/>
            <a:tailEnd/>
          </a:ln>
          <a:effectLst>
            <a:outerShdw blurRad="63500" dist="35921" dir="2700000" algn="ctr" rotWithShape="0">
              <a:srgbClr val="000514">
                <a:alpha val="74998"/>
              </a:srgbClr>
            </a:outerShdw>
          </a:effectLst>
        </p:spPr>
        <p:txBody>
          <a:bodyPr anchor="ctr"/>
          <a:lstStyle/>
          <a:p>
            <a:pPr algn="ctr" defTabSz="457200" rtl="1" fontAlgn="auto">
              <a:spcBef>
                <a:spcPct val="20000"/>
              </a:spcBef>
              <a:spcAft>
                <a:spcPts val="0"/>
              </a:spcAft>
              <a:buClr>
                <a:srgbClr val="FFCC00"/>
              </a:buClr>
              <a:buSzPct val="70000"/>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1" nodeType="clickEffect">
                                  <p:stCondLst>
                                    <p:cond delay="0"/>
                                  </p:stCondLst>
                                  <p:iterate>
                                    <p:tmAbs val="0"/>
                                  </p:iterate>
                                  <p:childTnLst>
                                    <p:set>
                                      <p:cBhvr>
                                        <p:cTn id="6" fill="hold"/>
                                        <p:tgtEl>
                                          <p:spTgt spid="4415"/>
                                        </p:tgtEl>
                                        <p:attrNameLst>
                                          <p:attrName>style.visibility</p:attrName>
                                        </p:attrNameLst>
                                      </p:cBhvr>
                                      <p:to>
                                        <p:strVal val="visible"/>
                                      </p:to>
                                    </p:set>
                                    <p:animEffect transition="in" filter="blinds(horizontal)">
                                      <p:cBhvr>
                                        <p:cTn id="7" dur="500"/>
                                        <p:tgtEl>
                                          <p:spTgt spid="4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5" grpId="1" animBg="1" advAuto="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034290584"/>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18424702"/>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المسيح العبد الخادم</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المفلوج</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نتائج انقسام البيت</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مثل التربة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قوة الخادم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تعليم الخمسة الآلاف </a:t>
            </a:r>
            <a:br>
              <a:rPr lang="ar-JO" sz="2000" b="1" dirty="0">
                <a:latin typeface="Arial" panose="020B0604020202020204" pitchFamily="34" charset="0"/>
                <a:cs typeface="Arial" panose="020B0604020202020204" pitchFamily="34" charset="0"/>
              </a:rPr>
            </a:br>
            <a:endParaRPr lang="ar-JO" sz="2000" b="1" dirty="0">
              <a:latin typeface="Arial" panose="020B0604020202020204" pitchFamily="34" charset="0"/>
              <a:cs typeface="Arial" panose="020B0604020202020204" pitchFamily="34" charset="0"/>
            </a:endParaRP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هجوم الفريسيين التقليدي</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الأعمى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تجلي أيليا  </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موقف الخادم الالزامي</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دخول أورشليم المنتصر</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جواب استفسار فضولي عن القيامة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دمار عنيف للهيكل.</a:t>
            </a: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عذاب بستان جثسيماني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سرد عن موت المسيح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algn="ctr" rtl="1">
              <a:defRPr>
                <a:solidFill>
                  <a:srgbClr val="000000"/>
                </a:solidFill>
              </a:defRPr>
            </a:pPr>
            <a:r>
              <a:rPr lang="ar-JO" sz="4400" b="1" dirty="0">
                <a:latin typeface="Arial" panose="020B0604020202020204" pitchFamily="34" charset="0"/>
                <a:cs typeface="Arial" panose="020B0604020202020204" pitchFamily="34" charset="0"/>
              </a:rPr>
              <a:t> مرقس</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11"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12"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13"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14"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15"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16"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19" name="Shape 229"/>
          <p:cNvGrpSpPr/>
          <p:nvPr/>
        </p:nvGrpSpPr>
        <p:grpSpPr>
          <a:xfrm>
            <a:off x="1763688" y="5037421"/>
            <a:ext cx="2212729" cy="623827"/>
            <a:chOff x="0" y="0"/>
            <a:chExt cx="2212727" cy="623826"/>
          </a:xfrm>
        </p:grpSpPr>
        <p:sp>
          <p:nvSpPr>
            <p:cNvPr id="5317"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18"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20"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21"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22"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23"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يشفي رجلا مصابا بالبرص
</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7030815" cy="1077081"/>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8: 1-4; مرقس ١: ٤٠-٤٥; لوقا 5: 12-16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DEAADBA6-FD27-74DE-FDA9-34052BCDAF96}"/>
              </a:ext>
            </a:extLst>
          </p:cNvPr>
          <p:cNvGrpSpPr/>
          <p:nvPr/>
        </p:nvGrpSpPr>
        <p:grpSpPr>
          <a:xfrm>
            <a:off x="107504" y="116633"/>
            <a:ext cx="3456896" cy="1551664"/>
            <a:chOff x="5508104" y="620689"/>
            <a:chExt cx="3456896" cy="1551664"/>
          </a:xfrm>
        </p:grpSpPr>
        <p:grpSp>
          <p:nvGrpSpPr>
            <p:cNvPr id="11" name="Group 10">
              <a:extLst>
                <a:ext uri="{FF2B5EF4-FFF2-40B4-BE49-F238E27FC236}">
                  <a16:creationId xmlns:a16="http://schemas.microsoft.com/office/drawing/2014/main" id="{52A36503-82EA-3C44-3E53-9087CDE82DA5}"/>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A08C59B4-5594-EA46-2653-40F53E194115}"/>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E3D3E93D-0967-92FA-716C-F2082AC9CC2A}"/>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endParaRPr>
              </a:p>
            </p:txBody>
          </p:sp>
        </p:grpSp>
        <p:sp>
          <p:nvSpPr>
            <p:cNvPr id="12" name="TextBox 11">
              <a:extLst>
                <a:ext uri="{FF2B5EF4-FFF2-40B4-BE49-F238E27FC236}">
                  <a16:creationId xmlns:a16="http://schemas.microsoft.com/office/drawing/2014/main" id="{003F2E5D-9FF8-0B34-4390-1719068FF46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18864584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lang="ar-SA"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كن</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p:cNvGrpSpPr/>
          <p:nvPr/>
        </p:nvGrpSpPr>
        <p:grpSpPr>
          <a:xfrm>
            <a:off x="-23813" y="5411348"/>
            <a:ext cx="9228217" cy="1446653"/>
            <a:chOff x="0" y="0"/>
            <a:chExt cx="9228216" cy="765175"/>
          </a:xfrm>
        </p:grpSpPr>
        <p:sp>
          <p:nvSpPr>
            <p:cNvPr id="4481" name="Rectangle"/>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p:cNvSpPr txBox="1"/>
            <p:nvPr/>
          </p:nvSpPr>
          <p:spPr>
            <a:xfrm>
              <a:off x="45720" y="81425"/>
              <a:ext cx="9136776" cy="602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lang="en-US" sz="2000" b="1" dirty="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rPr>
                <a:t>[</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8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8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8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8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8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8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91" name="Shape 229"/>
          <p:cNvGrpSpPr/>
          <p:nvPr/>
        </p:nvGrpSpPr>
        <p:grpSpPr>
          <a:xfrm>
            <a:off x="1763688" y="5037421"/>
            <a:ext cx="2212729" cy="623827"/>
            <a:chOff x="0" y="0"/>
            <a:chExt cx="2212727" cy="623826"/>
          </a:xfrm>
        </p:grpSpPr>
        <p:sp>
          <p:nvSpPr>
            <p:cNvPr id="538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9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9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9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9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9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900098" name="Rectangle 2"/>
          <p:cNvSpPr>
            <a:spLocks noGrp="1" noChangeArrowheads="1"/>
          </p:cNvSpPr>
          <p:nvPr>
            <p:ph type="ctrTitle"/>
          </p:nvPr>
        </p:nvSpPr>
        <p:spPr>
          <a:xfrm>
            <a:off x="0" y="49784"/>
            <a:ext cx="9144000" cy="5467448"/>
          </a:xfrm>
          <a:effectLst>
            <a:outerShdw blurRad="63500" dist="35921" dir="2700000" algn="ctr" rotWithShape="0">
              <a:schemeClr val="tx2">
                <a:alpha val="74998"/>
              </a:schemeClr>
            </a:outerShdw>
          </a:effectLst>
        </p:spPr>
        <p:txBody>
          <a:bodyPr anchor="ctr"/>
          <a:lstStyle/>
          <a:p>
            <a:pPr rtl="1">
              <a:defRPr/>
            </a:pPr>
            <a:r>
              <a:rPr lang="ar-JO" sz="4800" dirty="0">
                <a:effectLst>
                  <a:glow rad="127000">
                    <a:schemeClr val="tx1"/>
                  </a:glow>
                </a:effectLst>
                <a:ea typeface="ＭＳ Ｐゴシック" charset="0"/>
              </a:rPr>
              <a:t>يسوع هو عامل الجذب الرئيسي هنا. </a:t>
            </a: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لذلك لا نُركِّز هنا على سُلْطتنا نحن.</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924692708"/>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0" name="Text Box 3"/>
          <p:cNvSpPr txBox="1"/>
          <p:nvPr/>
        </p:nvSpPr>
        <p:spPr>
          <a:xfrm>
            <a:off x="-780" y="36642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5401" name="Picture 72" descr="Picture 72"/>
          <p:cNvPicPr>
            <a:picLocks noChangeAspect="1"/>
          </p:cNvPicPr>
          <p:nvPr/>
        </p:nvPicPr>
        <p:blipFill>
          <a:blip r:embed="rId2" cstate="print"/>
          <a:stretch>
            <a:fillRect/>
          </a:stretch>
        </p:blipFill>
        <p:spPr>
          <a:xfrm>
            <a:off x="-72408" y="3417256"/>
            <a:ext cx="2484438" cy="2508251"/>
          </a:xfrm>
          <a:prstGeom prst="rect">
            <a:avLst/>
          </a:prstGeom>
          <a:ln w="12700">
            <a:miter lim="400000"/>
          </a:ln>
        </p:spPr>
      </p:pic>
      <p:sp>
        <p:nvSpPr>
          <p:cNvPr id="5402" name="Title 1"/>
          <p:cNvSpPr txBox="1">
            <a:spLocks noGrp="1"/>
          </p:cNvSpPr>
          <p:nvPr>
            <p:ph type="title" idx="4294967295"/>
          </p:nvPr>
        </p:nvSpPr>
        <p:spPr>
          <a:xfrm>
            <a:off x="-72408" y="824968"/>
            <a:ext cx="2519362" cy="2601913"/>
          </a:xfrm>
          <a:prstGeom prst="rect">
            <a:avLst/>
          </a:prstGeom>
        </p:spPr>
        <p:txBody>
          <a:bodyPr>
            <a:normAutofit/>
          </a:bodyPr>
          <a:lstStyle/>
          <a:p>
            <a:pPr>
              <a:defRPr/>
            </a:pPr>
            <a:r>
              <a:rPr lang="ar-JO" sz="4000" dirty="0"/>
              <a:t>المفارقة ما بين السُلْطة والخدمة في إنجيل مرقس</a:t>
            </a:r>
            <a:endParaRPr sz="4000" dirty="0">
              <a:ea typeface="ＭＳ Ｐゴシック"/>
              <a:sym typeface="ＭＳ Ｐゴシック"/>
            </a:endParaRPr>
          </a:p>
        </p:txBody>
      </p:sp>
      <p:graphicFrame>
        <p:nvGraphicFramePr>
          <p:cNvPr id="5403" name="Table 1"/>
          <p:cNvGraphicFramePr/>
          <p:nvPr>
            <p:extLst>
              <p:ext uri="{D42A27DB-BD31-4B8C-83A1-F6EECF244321}">
                <p14:modId xmlns:p14="http://schemas.microsoft.com/office/powerpoint/2010/main" val="1314075389"/>
              </p:ext>
            </p:extLst>
          </p:nvPr>
        </p:nvGraphicFramePr>
        <p:xfrm>
          <a:off x="2412030" y="-36772"/>
          <a:ext cx="6733255" cy="6894341"/>
        </p:xfrm>
        <a:graphic>
          <a:graphicData uri="http://schemas.openxmlformats.org/drawingml/2006/table">
            <a:tbl>
              <a:tblPr firstRow="1" bandRow="1">
                <a:tableStyleId>{4C3C2611-4C71-4FC5-86AE-919BDF0F9419}</a:tableStyleId>
              </a:tblPr>
              <a:tblGrid>
                <a:gridCol w="3054376">
                  <a:extLst>
                    <a:ext uri="{9D8B030D-6E8A-4147-A177-3AD203B41FA5}">
                      <a16:colId xmlns:a16="http://schemas.microsoft.com/office/drawing/2014/main" val="20000"/>
                    </a:ext>
                  </a:extLst>
                </a:gridCol>
                <a:gridCol w="2133750">
                  <a:extLst>
                    <a:ext uri="{9D8B030D-6E8A-4147-A177-3AD203B41FA5}">
                      <a16:colId xmlns:a16="http://schemas.microsoft.com/office/drawing/2014/main" val="20001"/>
                    </a:ext>
                  </a:extLst>
                </a:gridCol>
                <a:gridCol w="1545129">
                  <a:extLst>
                    <a:ext uri="{9D8B030D-6E8A-4147-A177-3AD203B41FA5}">
                      <a16:colId xmlns:a16="http://schemas.microsoft.com/office/drawing/2014/main" val="20002"/>
                    </a:ext>
                  </a:extLst>
                </a:gridCol>
              </a:tblGrid>
              <a:tr h="475025">
                <a:tc>
                  <a:txBody>
                    <a:bodyPr/>
                    <a:lstStyle/>
                    <a:p>
                      <a:pPr algn="r" defTabSz="456342" rtl="1">
                        <a:defRPr sz="1600">
                          <a:solidFill>
                            <a:srgbClr val="FFFFFF"/>
                          </a:solidFill>
                          <a:sym typeface="Arial"/>
                        </a:defRPr>
                      </a:pPr>
                      <a:r>
                        <a:rPr lang="ar-JO"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a:rPr>
                        <a:t>الخدمة</a:t>
                      </a:r>
                      <a:endParaRPr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tc>
                  <a:txBody>
                    <a:bodyPr/>
                    <a:lstStyle/>
                    <a:p>
                      <a:pPr algn="r" defTabSz="456342" rtl="1">
                        <a:defRPr sz="1800" b="0">
                          <a:solidFill>
                            <a:srgbClr val="000000"/>
                          </a:solidFill>
                        </a:defRPr>
                      </a:pPr>
                      <a:r>
                        <a:rPr lang="ar-JO" sz="2800" b="1" i="0" dirty="0">
                          <a:solidFill>
                            <a:srgbClr val="FFFFFF"/>
                          </a:solidFill>
                          <a:latin typeface="Arial" panose="020B0604020202020204" pitchFamily="34" charset="0"/>
                          <a:cs typeface="Arial" panose="020B0604020202020204" pitchFamily="34" charset="0"/>
                          <a:sym typeface="Arial"/>
                        </a:rPr>
                        <a:t>السُلطة</a:t>
                      </a:r>
                      <a:endParaRPr sz="28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a:solidFill>
                        <a:srgbClr val="FEFED6"/>
                      </a:solidFill>
                    </a:lnB>
                    <a:solidFill>
                      <a:srgbClr val="000000"/>
                    </a:solidFill>
                  </a:tcPr>
                </a:tc>
                <a:tc>
                  <a:txBody>
                    <a:bodyPr/>
                    <a:lstStyle/>
                    <a:p>
                      <a:pPr algn="r" defTabSz="456342" rtl="1">
                        <a:defRPr sz="1800" b="0">
                          <a:solidFill>
                            <a:srgbClr val="000000"/>
                          </a:solidFill>
                        </a:defRPr>
                      </a:pPr>
                      <a:endParaRPr sz="16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318896">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التلمذة</a:t>
                      </a:r>
                      <a:endParaRPr lang="en-US"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solidFill>
                            <a:srgbClr val="000000"/>
                          </a:solidFill>
                          <a:latin typeface="Arial" panose="020B0604020202020204" pitchFamily="34" charset="0"/>
                          <a:cs typeface="Arial" panose="020B0604020202020204" pitchFamily="34" charset="0"/>
                        </a:rPr>
                        <a:t>قيادة المسيح</a:t>
                      </a:r>
                      <a:endParaRPr b="1" i="0" dirty="0">
                        <a:solidFill>
                          <a:srgbClr val="000000"/>
                        </a:solidFill>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381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المواضيع</a:t>
                      </a:r>
                      <a:endParaRPr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extLst>
                  <a:ext uri="{0D108BD9-81ED-4DB2-BD59-A6C34878D82A}">
                    <a16:rowId xmlns:a16="http://schemas.microsoft.com/office/drawing/2014/main" val="10001"/>
                  </a:ext>
                </a:extLst>
              </a:tr>
              <a:tr h="530912">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 يخدمون (10: 43)</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رؤساء الأمم يسودونهم (10: 42)</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الاستراتيجية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2"/>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"يُهلِك نفسه" (8: 35ب)</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"يُخلِّص نفسه" (8: 35أ)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الدافع</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3"/>
                  </a:ext>
                </a:extLst>
              </a:tr>
              <a:tr h="530912">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"الآخِر (الأخير)" (9: 35ب؛ 10: 31ب)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"الأول" (9: 35أ؛ 10: 31أ)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الأولوية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4"/>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"خادمًا" (10: 43ب)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"عظيمًا" (10: 43أ)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السمعة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5"/>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"للجميع عبداً" (10: 44ب)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"أوَّلاً" (10: 44أ)</a:t>
                      </a: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المركز</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6"/>
                  </a:ext>
                </a:extLst>
              </a:tr>
              <a:tr h="978012">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وأرفقها بالخدمة:</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يوحنا المعمدان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يوسف الذي من الرامة</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دون أن يخدموا:</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القادة الدينيون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الرجل الغني</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يهوذا</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السُلطة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7"/>
                  </a:ext>
                </a:extLst>
              </a:tr>
              <a:tr h="1062211">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لم تكنْ لديهم السُلْطة ولكنَّهم خدموا الآخَرين رغم ذلك:</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بارتيماوس</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المرأة التي سكبَتِ الدهن على المسيح</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كانت لديهم السُلْطة ولكن واجهوا صعوبة في أن يخدموا الآخَرين: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الخدمة</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8"/>
                  </a:ext>
                </a:extLst>
              </a:tr>
              <a:tr h="530912">
                <a:tc>
                  <a:txBody>
                    <a:bodyPr/>
                    <a:lstStyle/>
                    <a:p>
                      <a:pPr algn="r" defTabSz="456342" rtl="1">
                        <a:defRPr sz="1600" b="1">
                          <a:solidFill>
                            <a:srgbClr val="000000"/>
                          </a:solidFill>
                          <a:sym typeface="Arial"/>
                        </a:defRPr>
                      </a:pP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الأول</a:t>
                      </a:r>
                      <a:endParaRPr b="1" i="0" dirty="0">
                        <a:latin typeface="Arial" panose="020B0604020202020204" pitchFamily="34" charset="0"/>
                        <a:cs typeface="Arial" panose="020B0604020202020204" pitchFamily="34" charset="0"/>
                      </a:endParaRPr>
                    </a:p>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(1: 1- 8: 26)</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9"/>
                  </a:ext>
                </a:extLst>
              </a:tr>
              <a:tr h="577694">
                <a:tc>
                  <a:txBody>
                    <a:bodyPr/>
                    <a:lstStyle/>
                    <a:p>
                      <a:pPr algn="r"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الشدُّ (التوتُّر) ما بين السُلْطة والخدمة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الثاني</a:t>
                      </a:r>
                      <a:br>
                        <a:rPr b="1" i="0" dirty="0">
                          <a:latin typeface="Arial" panose="020B0604020202020204" pitchFamily="34" charset="0"/>
                          <a:cs typeface="Arial" panose="020B0604020202020204" pitchFamily="34" charset="0"/>
                        </a:rPr>
                      </a:br>
                      <a:r>
                        <a:rPr lang="ar-JO" b="1" i="0" dirty="0">
                          <a:latin typeface="Arial" panose="020B0604020202020204" pitchFamily="34" charset="0"/>
                          <a:cs typeface="Arial" panose="020B0604020202020204" pitchFamily="34" charset="0"/>
                        </a:rPr>
                        <a:t>(8: 27- 10: 52)</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10"/>
                  </a:ext>
                </a:extLst>
              </a:tr>
              <a:tr h="633389">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الخدمة في حياة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l"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الثالث</a:t>
                      </a:r>
                      <a:br>
                        <a:rPr b="1" i="0" dirty="0">
                          <a:latin typeface="Arial" panose="020B0604020202020204" pitchFamily="34" charset="0"/>
                          <a:cs typeface="Arial" panose="020B0604020202020204" pitchFamily="34" charset="0"/>
                        </a:rPr>
                      </a:br>
                      <a:r>
                        <a:rPr lang="ar-JO" sz="1400" b="1" i="0" dirty="0">
                          <a:latin typeface="Arial" panose="020B0604020202020204" pitchFamily="34" charset="0"/>
                          <a:cs typeface="Arial" panose="020B0604020202020204" pitchFamily="34" charset="0"/>
                        </a:rPr>
                        <a:t>(الأصحاحات 11-16)</a:t>
                      </a:r>
                      <a:endParaRPr sz="1400"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11"/>
                  </a:ext>
                </a:extLst>
              </a:tr>
            </a:tbl>
          </a:graphicData>
        </a:graphic>
      </p:graphicFrame>
      <p:sp>
        <p:nvSpPr>
          <p:cNvPr id="5404" name="Rectangle 2"/>
          <p:cNvSpPr/>
          <p:nvPr/>
        </p:nvSpPr>
        <p:spPr>
          <a:xfrm>
            <a:off x="-72408" y="5925507"/>
            <a:ext cx="2484438" cy="953926"/>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914400" rtl="1" eaLnBrk="1" fontAlgn="auto" latinLnBrk="0" hangingPunct="0">
              <a:lnSpc>
                <a:spcPct val="100000"/>
              </a:lnSpc>
              <a:spcBef>
                <a:spcPts val="0"/>
              </a:spcBef>
              <a:spcAft>
                <a:spcPts val="0"/>
              </a:spcAft>
              <a:buClrTx/>
              <a:buSzTx/>
              <a:buFontTx/>
              <a:buNone/>
              <a:tabLst/>
              <a:defRPr sz="1400">
                <a:solidFill>
                  <a:srgbClr val="FFFFFF"/>
                </a:solidFill>
              </a:defRPr>
            </a:pP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مُلخَّص ناري إف. سانتوس (</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Narry</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 F. Santos</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Bibliotheca Sacra</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154 (تشرين الأول-كانون الأول، 1997): ص.ص 452-60</a:t>
            </a:r>
            <a:endParaRPr kumimoji="0"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iterate>
                                    <p:tmAbs val="0"/>
                                  </p:iterate>
                                  <p:childTnLst>
                                    <p:set>
                                      <p:cBhvr>
                                        <p:cTn id="6" fill="hold"/>
                                        <p:tgtEl>
                                          <p:spTgt spid="5401"/>
                                        </p:tgtEl>
                                        <p:attrNameLst>
                                          <p:attrName>style.visibility</p:attrName>
                                        </p:attrNameLst>
                                      </p:cBhvr>
                                      <p:to>
                                        <p:strVal val="visible"/>
                                      </p:to>
                                    </p:set>
                                    <p:anim calcmode="lin" valueType="num">
                                      <p:cBhvr>
                                        <p:cTn id="7" dur="500" fill="hold"/>
                                        <p:tgtEl>
                                          <p:spTgt spid="5401"/>
                                        </p:tgtEl>
                                        <p:attrNameLst>
                                          <p:attrName>ppt_x</p:attrName>
                                        </p:attrNameLst>
                                      </p:cBhvr>
                                      <p:tavLst>
                                        <p:tav tm="0">
                                          <p:val>
                                            <p:strVal val="1+#ppt_w/2"/>
                                          </p:val>
                                        </p:tav>
                                        <p:tav tm="100000">
                                          <p:val>
                                            <p:strVal val="#ppt_x"/>
                                          </p:val>
                                        </p:tav>
                                      </p:tavLst>
                                    </p:anim>
                                    <p:anim calcmode="lin" valueType="num">
                                      <p:cBhvr>
                                        <p:cTn id="8" dur="500" fill="hold"/>
                                        <p:tgtEl>
                                          <p:spTgt spid="54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1" grpId="0" animBg="1" advAuto="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 name="Text Box 2"/>
          <p:cNvSpPr txBox="1"/>
          <p:nvPr/>
        </p:nvSpPr>
        <p:spPr>
          <a:xfrm>
            <a:off x="1979712" y="2369053"/>
            <a:ext cx="5913661" cy="1077036"/>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التابعون يخدمون القائد، والذي يجلس بدوره في أعلى الهرم</a:t>
            </a:r>
            <a:endPar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407"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08"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09" name="Text Box 6"/>
          <p:cNvSpPr txBox="1"/>
          <p:nvPr/>
        </p:nvSpPr>
        <p:spPr>
          <a:xfrm>
            <a:off x="960029" y="3430625"/>
            <a:ext cx="280434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0" name="AutoShape 7"/>
          <p:cNvSpPr/>
          <p:nvPr/>
        </p:nvSpPr>
        <p:spPr>
          <a:xfrm>
            <a:off x="914400" y="3887787"/>
            <a:ext cx="2819400" cy="2133602"/>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11" name="Text Box 8"/>
          <p:cNvSpPr txBox="1"/>
          <p:nvPr/>
        </p:nvSpPr>
        <p:spPr>
          <a:xfrm>
            <a:off x="1493429" y="5208625"/>
            <a:ext cx="1350379"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12" name="Title 1"/>
          <p:cNvSpPr txBox="1">
            <a:spLocks noGrp="1"/>
          </p:cNvSpPr>
          <p:nvPr>
            <p:ph type="title" idx="4294967295"/>
          </p:nvPr>
        </p:nvSpPr>
        <p:spPr>
          <a:xfrm>
            <a:off x="976313" y="1231900"/>
            <a:ext cx="7772401" cy="1143000"/>
          </a:xfrm>
          <a:prstGeom prst="rect">
            <a:avLst/>
          </a:prstGeom>
        </p:spPr>
        <p:txBody>
          <a:bodyPr/>
          <a:lstStyle>
            <a:lvl1pPr>
              <a:defRPr sz="3600"/>
            </a:lvl1pPr>
          </a:lstStyle>
          <a:p>
            <a:pPr rtl="0">
              <a:defRPr/>
            </a:pPr>
            <a:r>
              <a:rPr lang="ar-JO" dirty="0"/>
              <a:t>القيادة العالمية</a:t>
            </a:r>
            <a:endParaRPr dirty="0"/>
          </a:p>
        </p:txBody>
      </p:sp>
      <p:sp>
        <p:nvSpPr>
          <p:cNvPr id="5413" name="Text Box 3"/>
          <p:cNvSpPr txBox="1"/>
          <p:nvPr/>
        </p:nvSpPr>
        <p:spPr>
          <a:xfrm>
            <a:off x="8427649" y="37466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0"/>
                                        </p:tgtEl>
                                        <p:attrNameLst>
                                          <p:attrName>style.visibility</p:attrName>
                                        </p:attrNameLst>
                                      </p:cBhvr>
                                      <p:to>
                                        <p:strVal val="visible"/>
                                      </p:to>
                                    </p:set>
                                    <p:animEffect transition="in" filter="fade">
                                      <p:cBhvr>
                                        <p:cTn id="7" dur="500"/>
                                        <p:tgtEl>
                                          <p:spTgt spid="5410"/>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09"/>
                                        </p:tgtEl>
                                        <p:attrNameLst>
                                          <p:attrName>style.visibility</p:attrName>
                                        </p:attrNameLst>
                                      </p:cBhvr>
                                      <p:to>
                                        <p:strVal val="visible"/>
                                      </p:to>
                                    </p:set>
                                    <p:anim calcmode="lin" valueType="num">
                                      <p:cBhvr>
                                        <p:cTn id="12" dur="1000" fill="hold"/>
                                        <p:tgtEl>
                                          <p:spTgt spid="5409"/>
                                        </p:tgtEl>
                                        <p:attrNameLst>
                                          <p:attrName>ppt_w</p:attrName>
                                        </p:attrNameLst>
                                      </p:cBhvr>
                                      <p:tavLst>
                                        <p:tav tm="0">
                                          <p:val>
                                            <p:fltVal val="0"/>
                                          </p:val>
                                        </p:tav>
                                        <p:tav tm="100000">
                                          <p:val>
                                            <p:strVal val="#ppt_w"/>
                                          </p:val>
                                        </p:tav>
                                      </p:tavLst>
                                    </p:anim>
                                    <p:anim calcmode="lin" valueType="num">
                                      <p:cBhvr>
                                        <p:cTn id="13" dur="1000" fill="hold"/>
                                        <p:tgtEl>
                                          <p:spTgt spid="5409"/>
                                        </p:tgtEl>
                                        <p:attrNameLst>
                                          <p:attrName>ppt_h</p:attrName>
                                        </p:attrNameLst>
                                      </p:cBhvr>
                                      <p:tavLst>
                                        <p:tav tm="0">
                                          <p:val>
                                            <p:fltVal val="0"/>
                                          </p:val>
                                        </p:tav>
                                        <p:tav tm="100000">
                                          <p:val>
                                            <p:strVal val="#ppt_h"/>
                                          </p:val>
                                        </p:tav>
                                      </p:tavLst>
                                    </p:anim>
                                    <p:anim calcmode="lin" valueType="num">
                                      <p:cBhvr>
                                        <p:cTn id="14" dur="1000" fill="hold"/>
                                        <p:tgtEl>
                                          <p:spTgt spid="5409"/>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9" grpId="0" animBg="1" advAuto="0"/>
      <p:bldP spid="5410" grpId="0" animBg="1" advAuto="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5" name="Text Box 2"/>
          <p:cNvSpPr txBox="1"/>
          <p:nvPr/>
        </p:nvSpPr>
        <p:spPr>
          <a:xfrm>
            <a:off x="1441450" y="2349891"/>
            <a:ext cx="6553200" cy="584594"/>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u="sng">
                <a:solidFill>
                  <a:srgbClr val="FFFFFF"/>
                </a:solidFill>
              </a:defRPr>
            </a:pPr>
            <a:r>
              <a:rPr kumimoji="0" lang="ar-JO" sz="32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القائد يخدم التابعين </a:t>
            </a:r>
            <a:endParaRPr kumimoji="0" sz="32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5416"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17"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18" name="Text Box 6"/>
          <p:cNvSpPr txBox="1"/>
          <p:nvPr/>
        </p:nvSpPr>
        <p:spPr>
          <a:xfrm>
            <a:off x="1036229" y="5784887"/>
            <a:ext cx="249954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9" name="AutoShape 7"/>
          <p:cNvSpPr/>
          <p:nvPr/>
        </p:nvSpPr>
        <p:spPr>
          <a:xfrm flipV="1">
            <a:off x="914400" y="3727450"/>
            <a:ext cx="2819400" cy="2133600"/>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20" name="Text Box 8"/>
          <p:cNvSpPr txBox="1"/>
          <p:nvPr/>
        </p:nvSpPr>
        <p:spPr>
          <a:xfrm>
            <a:off x="1341029" y="3879887"/>
            <a:ext cx="199789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21" name="Title 1"/>
          <p:cNvSpPr txBox="1">
            <a:spLocks noGrp="1"/>
          </p:cNvSpPr>
          <p:nvPr>
            <p:ph type="title" idx="4294967295"/>
          </p:nvPr>
        </p:nvSpPr>
        <p:spPr>
          <a:xfrm>
            <a:off x="831850" y="1173162"/>
            <a:ext cx="7772400" cy="1143001"/>
          </a:xfrm>
          <a:prstGeom prst="rect">
            <a:avLst/>
          </a:prstGeom>
        </p:spPr>
        <p:txBody>
          <a:bodyPr/>
          <a:lstStyle>
            <a:lvl1pPr>
              <a:defRPr sz="3600"/>
            </a:lvl1pPr>
          </a:lstStyle>
          <a:p>
            <a:pPr rtl="0">
              <a:defRPr/>
            </a:pPr>
            <a:r>
              <a:rPr lang="ar-JO" dirty="0"/>
              <a:t>القيادة الكتابية</a:t>
            </a:r>
            <a:endParaRPr dirty="0"/>
          </a:p>
        </p:txBody>
      </p:sp>
      <p:sp>
        <p:nvSpPr>
          <p:cNvPr id="5422" name="Text Box 3"/>
          <p:cNvSpPr txBox="1"/>
          <p:nvPr/>
        </p:nvSpPr>
        <p:spPr>
          <a:xfrm>
            <a:off x="8427649" y="37466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9"/>
                                        </p:tgtEl>
                                        <p:attrNameLst>
                                          <p:attrName>style.visibility</p:attrName>
                                        </p:attrNameLst>
                                      </p:cBhvr>
                                      <p:to>
                                        <p:strVal val="visible"/>
                                      </p:to>
                                    </p:set>
                                    <p:animEffect transition="in" filter="fade">
                                      <p:cBhvr>
                                        <p:cTn id="7" dur="500"/>
                                        <p:tgtEl>
                                          <p:spTgt spid="5419"/>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18"/>
                                        </p:tgtEl>
                                        <p:attrNameLst>
                                          <p:attrName>style.visibility</p:attrName>
                                        </p:attrNameLst>
                                      </p:cBhvr>
                                      <p:to>
                                        <p:strVal val="visible"/>
                                      </p:to>
                                    </p:set>
                                    <p:anim calcmode="lin" valueType="num">
                                      <p:cBhvr>
                                        <p:cTn id="12" dur="1000" fill="hold"/>
                                        <p:tgtEl>
                                          <p:spTgt spid="5418"/>
                                        </p:tgtEl>
                                        <p:attrNameLst>
                                          <p:attrName>ppt_w</p:attrName>
                                        </p:attrNameLst>
                                      </p:cBhvr>
                                      <p:tavLst>
                                        <p:tav tm="0">
                                          <p:val>
                                            <p:fltVal val="0"/>
                                          </p:val>
                                        </p:tav>
                                        <p:tav tm="100000">
                                          <p:val>
                                            <p:strVal val="#ppt_w"/>
                                          </p:val>
                                        </p:tav>
                                      </p:tavLst>
                                    </p:anim>
                                    <p:anim calcmode="lin" valueType="num">
                                      <p:cBhvr>
                                        <p:cTn id="13" dur="1000" fill="hold"/>
                                        <p:tgtEl>
                                          <p:spTgt spid="5418"/>
                                        </p:tgtEl>
                                        <p:attrNameLst>
                                          <p:attrName>ppt_h</p:attrName>
                                        </p:attrNameLst>
                                      </p:cBhvr>
                                      <p:tavLst>
                                        <p:tav tm="0">
                                          <p:val>
                                            <p:fltVal val="0"/>
                                          </p:val>
                                        </p:tav>
                                        <p:tav tm="100000">
                                          <p:val>
                                            <p:strVal val="#ppt_h"/>
                                          </p:val>
                                        </p:tav>
                                      </p:tavLst>
                                    </p:anim>
                                    <p:anim calcmode="lin" valueType="num">
                                      <p:cBhvr>
                                        <p:cTn id="14" dur="1000" fill="hold"/>
                                        <p:tgtEl>
                                          <p:spTgt spid="541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8" grpId="0" animBg="1" advAuto="0"/>
      <p:bldP spid="5419" grpId="0" animBg="1" advAuto="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a:t>
            </a:r>
            <a:r>
              <a:rPr lang="ar-JO" sz="1800" b="1" dirty="0">
                <a:solidFill>
                  <a:srgbClr val="FFFFFF"/>
                </a:solidFill>
                <a:latin typeface="Arial" panose="020B0604020202020204" pitchFamily="34" charset="0"/>
                <a:cs typeface="Arial" panose="020B0604020202020204" pitchFamily="34" charset="0"/>
              </a:rPr>
              <a:t>مقالة مساء السبت</a:t>
            </a: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303928504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372410832"/>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54600416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95EFAC64-B7FD-8812-84AF-DE9827645398}"/>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extLst>
      <p:ext uri="{BB962C8B-B14F-4D97-AF65-F5344CB8AC3E}">
        <p14:creationId xmlns:p14="http://schemas.microsoft.com/office/powerpoint/2010/main" val="2838341701"/>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B2EFBE08-6F8B-E7B2-C00E-300F4923D559}"/>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89E54925-4DA1-7F5E-0542-18D40479CB9E}"/>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8004752B-D9B1-998E-CB5B-CEB315E39B7E}"/>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8B8B9B8E-7D07-9926-495E-CD80F842636C}"/>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2F67ACD5-26F4-7A6D-2030-D9407FB1F180}"/>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24916E3F-C8F9-E7B0-0814-8C3F3A989CFB}"/>
              </a:ext>
            </a:extLst>
          </p:cNvPr>
          <p:cNvGraphicFramePr/>
          <p:nvPr>
            <p:extLst>
              <p:ext uri="{D42A27DB-BD31-4B8C-83A1-F6EECF244321}">
                <p14:modId xmlns:p14="http://schemas.microsoft.com/office/powerpoint/2010/main" val="912390754"/>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1" name="Rectangle 2">
            <a:extLst>
              <a:ext uri="{FF2B5EF4-FFF2-40B4-BE49-F238E27FC236}">
                <a16:creationId xmlns:a16="http://schemas.microsoft.com/office/drawing/2014/main" id="{660A995C-9F25-3D95-E3A2-178DF70AEF86}"/>
              </a:ext>
            </a:extLst>
          </p:cNvPr>
          <p:cNvGrpSpPr/>
          <p:nvPr/>
        </p:nvGrpSpPr>
        <p:grpSpPr>
          <a:xfrm>
            <a:off x="4644008" y="1638069"/>
            <a:ext cx="2101297" cy="3219145"/>
            <a:chOff x="0" y="-1"/>
            <a:chExt cx="2101295" cy="3219144"/>
          </a:xfrm>
        </p:grpSpPr>
        <p:sp>
          <p:nvSpPr>
            <p:cNvPr id="12" name="Rectangle">
              <a:extLst>
                <a:ext uri="{FF2B5EF4-FFF2-40B4-BE49-F238E27FC236}">
                  <a16:creationId xmlns:a16="http://schemas.microsoft.com/office/drawing/2014/main" id="{E3286BD9-F8BE-D02D-7696-F414D645E903}"/>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3" name="أخدم…">
              <a:extLst>
                <a:ext uri="{FF2B5EF4-FFF2-40B4-BE49-F238E27FC236}">
                  <a16:creationId xmlns:a16="http://schemas.microsoft.com/office/drawing/2014/main" id="{8E7E1431-0C4D-51FD-3C82-052568EC239F}"/>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4" name="Notched Right Arrow 1">
            <a:extLst>
              <a:ext uri="{FF2B5EF4-FFF2-40B4-BE49-F238E27FC236}">
                <a16:creationId xmlns:a16="http://schemas.microsoft.com/office/drawing/2014/main" id="{4A4FE429-C720-C46F-8E34-A12D801056D7}"/>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281057948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iterate>
                                    <p:tmAbs val="0"/>
                                  </p:iterate>
                                  <p:childTnLst>
                                    <p:set>
                                      <p:cBhvr>
                                        <p:cTn id="12" dur="1" fill="hold">
                                          <p:stCondLst>
                                            <p:cond delay="0"/>
                                          </p:stCondLst>
                                        </p:cTn>
                                        <p:tgtEl>
                                          <p:spTgt spid="14"/>
                                        </p:tgtEl>
                                        <p:attrNameLst>
                                          <p:attrName>style.visibility</p:attrName>
                                        </p:attrNameLst>
                                      </p:cBhvr>
                                      <p:to>
                                        <p:strVal val="visible"/>
                                      </p:to>
                                    </p:set>
                                    <p:animEffect transition="in" filter="wipe(right)">
                                      <p:cBhvr>
                                        <p:cTn id="13" dur="500"/>
                                        <p:tgtEl>
                                          <p:spTgt spid="14"/>
                                        </p:tgtEl>
                                      </p:cBhvr>
                                    </p:animEffect>
                                  </p:childTnLst>
                                </p:cTn>
                              </p:par>
                            </p:childTnLst>
                          </p:cTn>
                        </p:par>
                        <p:par>
                          <p:cTn id="14" fill="hold">
                            <p:stCondLst>
                              <p:cond delay="500"/>
                            </p:stCondLst>
                            <p:childTnLst>
                              <p:par>
                                <p:cTn id="15" presetID="22" presetClass="entr" presetSubtype="8" fill="hold" grpId="0" nodeType="afterEffect">
                                  <p:stCondLst>
                                    <p:cond delay="0"/>
                                  </p:stCondLst>
                                  <p:iterate>
                                    <p:tmAbs val="0"/>
                                  </p:iterate>
                                  <p:childTnLst>
                                    <p:set>
                                      <p:cBhvr>
                                        <p:cTn id="16" fill="hold"/>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1" grpId="0" animBg="1" advAuto="0"/>
      <p:bldP spid="14" grpId="0"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058377C-8095-CB48-ACB3-5F30E088970B}"/>
              </a:ext>
            </a:extLst>
          </p:cNvPr>
          <p:cNvSpPr txBox="1">
            <a:spLocks noChangeArrowheads="1"/>
          </p:cNvSpPr>
          <p:nvPr/>
        </p:nvSpPr>
        <p:spPr bwMode="auto">
          <a:xfrm>
            <a:off x="0" y="3933056"/>
            <a:ext cx="9144000" cy="292494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a:spcBef>
                <a:spcPct val="0"/>
              </a:spcBef>
              <a:spcAft>
                <a:spcPct val="0"/>
              </a:spcAft>
              <a:defRPr sz="44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defRPr>
            </a:lvl1pPr>
            <a:lvl2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a:spcBef>
                <a:spcPct val="0"/>
              </a:spcBef>
              <a:spcAft>
                <a:spcPct val="0"/>
              </a:spcAft>
              <a:defRPr sz="4400">
                <a:solidFill>
                  <a:schemeClr val="tx2"/>
                </a:solidFill>
                <a:latin typeface="Times New Roman" pitchFamily="-112" charset="0"/>
              </a:defRPr>
            </a:lvl6pPr>
            <a:lvl7pPr marL="914400" algn="ctr" eaLnBrk="0" fontAlgn="base">
              <a:spcBef>
                <a:spcPct val="0"/>
              </a:spcBef>
              <a:spcAft>
                <a:spcPct val="0"/>
              </a:spcAft>
              <a:defRPr sz="4400">
                <a:solidFill>
                  <a:schemeClr val="tx2"/>
                </a:solidFill>
                <a:latin typeface="Times New Roman" pitchFamily="-112" charset="0"/>
              </a:defRPr>
            </a:lvl7pPr>
            <a:lvl8pPr marL="1371600" algn="ctr" eaLnBrk="0" fontAlgn="base">
              <a:spcBef>
                <a:spcPct val="0"/>
              </a:spcBef>
              <a:spcAft>
                <a:spcPct val="0"/>
              </a:spcAft>
              <a:defRPr sz="4400">
                <a:solidFill>
                  <a:schemeClr val="tx2"/>
                </a:solidFill>
                <a:latin typeface="Times New Roman" pitchFamily="-112" charset="0"/>
              </a:defRPr>
            </a:lvl8pPr>
            <a:lvl9pPr marL="1828800" algn="ctr" eaLnBrk="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مرقس ١ : ١٥</a:t>
            </a:r>
            <a:endParaRPr kumimoji="0" lang="en-US"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2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وَيَقُولُ: «قَدْ كَمَلَ الزَّمَانُ وَاقْتَرَبَ مَلَكُوتُ اللَّهِ فَتُوبُوا وَآمِنُوا بِالإِنْجِيلِ». </a:t>
            </a:r>
          </a:p>
        </p:txBody>
      </p:sp>
    </p:spTree>
    <p:extLst>
      <p:ext uri="{BB962C8B-B14F-4D97-AF65-F5344CB8AC3E}">
        <p14:creationId xmlns:p14="http://schemas.microsoft.com/office/powerpoint/2010/main" val="35348482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A3A7BF1B-CE50-6844-B34D-93065F934B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900098" name="Rectangle 2"/>
          <p:cNvSpPr>
            <a:spLocks noGrp="1" noChangeArrowheads="1"/>
          </p:cNvSpPr>
          <p:nvPr>
            <p:ph type="ctrTitle"/>
          </p:nvPr>
        </p:nvSpPr>
        <p:spPr>
          <a:xfrm>
            <a:off x="107504" y="2060848"/>
            <a:ext cx="5637682" cy="4509120"/>
          </a:xfrm>
          <a:noFill/>
          <a:ln>
            <a:noFill/>
          </a:ln>
          <a:effectLst>
            <a:outerShdw blurRad="63500" dist="35921" dir="2700000" algn="ctr" rotWithShape="0">
              <a:srgbClr val="000000">
                <a:alpha val="74998"/>
              </a:srgbClr>
            </a:outerShdw>
          </a:effectLst>
        </p:spPr>
        <p:txBody>
          <a:bodyPr vert="horz" wrap="square" lIns="91440" tIns="45720" rIns="91440" bIns="45720" numCol="1" anchor="t" anchorCtr="0" compatLnSpc="1">
            <a:prstTxWarp prst="textNoShape">
              <a:avLst/>
            </a:prstTxWarp>
          </a:bodyPr>
          <a:lstStyle/>
          <a:p>
            <a:r>
              <a:rPr lang="ar-SA" dirty="0">
                <a:solidFill>
                  <a:srgbClr val="FFFFFF"/>
                </a:solidFill>
                <a:effectLst>
                  <a:glow rad="127000">
                    <a:srgbClr val="000000"/>
                  </a:glow>
                </a:effectLst>
                <a:ea typeface="ＭＳ Ｐゴシック" charset="0"/>
                <a:sym typeface="Arial"/>
              </a:rPr>
              <a:t>مرقس ١ : ١٧-١٨</a:t>
            </a:r>
            <a:br>
              <a:rPr lang="en-US" dirty="0">
                <a:solidFill>
                  <a:srgbClr val="FFFFFF"/>
                </a:solidFill>
                <a:effectLst>
                  <a:glow rad="127000">
                    <a:srgbClr val="000000"/>
                  </a:glow>
                </a:effectLst>
                <a:ea typeface="ＭＳ Ｐゴシック" charset="0"/>
                <a:sym typeface="Arial"/>
              </a:rPr>
            </a:br>
            <a:br>
              <a:rPr lang="ar-SA" dirty="0">
                <a:solidFill>
                  <a:srgbClr val="FFFFFF"/>
                </a:solidFill>
                <a:effectLst>
                  <a:glow rad="127000">
                    <a:srgbClr val="000000"/>
                  </a:glow>
                </a:effectLst>
                <a:ea typeface="ＭＳ Ｐゴシック" charset="0"/>
                <a:sym typeface="Arial"/>
              </a:rPr>
            </a:br>
            <a:r>
              <a:rPr lang="ar-SA" dirty="0">
                <a:solidFill>
                  <a:srgbClr val="FFFFFF"/>
                </a:solidFill>
                <a:effectLst>
                  <a:glow rad="127000">
                    <a:srgbClr val="000000"/>
                  </a:glow>
                </a:effectLst>
                <a:ea typeface="ＭＳ Ｐゴシック" charset="0"/>
                <a:sym typeface="Arial"/>
              </a:rPr>
              <a:t>١٧ فَقَالَ لَهُمَا يَسُوعُ: «هَلُمَّ وَرَائِي فَأَجْعَلُكُمَا تَصِيرَانِ صَيَّادَيِ النَّاسِ». ١٨ فَلِلْوَقْتِ تَرَكَا شِبَاكَهُمَا وَتَبِعَاهُ. </a:t>
            </a:r>
          </a:p>
        </p:txBody>
      </p:sp>
    </p:spTree>
    <p:extLst>
      <p:ext uri="{BB962C8B-B14F-4D97-AF65-F5344CB8AC3E}">
        <p14:creationId xmlns:p14="http://schemas.microsoft.com/office/powerpoint/2010/main" val="26009420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b="1">
                <a:solidFill>
                  <a:srgbClr val="000000"/>
                </a:solidFil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7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a:t>
            </a:r>
            <a:r>
              <a:rPr lang="ar-JO" dirty="0">
                <a:solidFill>
                  <a:srgbClr val="FFFFFF"/>
                </a:solidFill>
              </a:rPr>
              <a:t>س 2</a:t>
            </a:r>
            <a:endParaRPr dirty="0">
              <a:solidFill>
                <a:srgbClr val="FFFFFF"/>
              </a:solidFill>
            </a:endParaRPr>
          </a:p>
        </p:txBody>
      </p:sp>
    </p:spTree>
    <p:extLst>
      <p:ext uri="{BB962C8B-B14F-4D97-AF65-F5344CB8AC3E}">
        <p14:creationId xmlns:p14="http://schemas.microsoft.com/office/powerpoint/2010/main" val="2080615252"/>
      </p:ext>
    </p:extLst>
  </p:cSld>
  <p:clrMapOvr>
    <a:masterClrMapping/>
  </p:clrMapOvr>
  <p:transition spd="med"/>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5496" y="4509120"/>
            <a:ext cx="8928100" cy="1446451"/>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يغفر خطايا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رجلٍ مفلوجٍ ويشفيه</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72132" y="4005064"/>
            <a:ext cx="8891464" cy="584677"/>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2: 2-12، لوقا 5: 17-26</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07504" y="116633"/>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31597115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DE81CF18-B1D3-C242-9B57-245547AFC2F4}"/>
              </a:ext>
            </a:extLst>
          </p:cNvPr>
          <p:cNvSpPr txBox="1">
            <a:spLocks noChangeArrowheads="1"/>
          </p:cNvSpPr>
          <p:nvPr/>
        </p:nvSpPr>
        <p:spPr bwMode="auto">
          <a:xfrm>
            <a:off x="0" y="29469"/>
            <a:ext cx="5796136" cy="52717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٢ : ١٠-١١</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١٠ وَلَكِنْ لِكَيْ تَعْلَمُوا أَنَّ لاِبْنِ الإِنْسَانِ سُلْطَاناً عَلَى الأَرْضِ أَنْ يَغْفِرَ الْخَطَايَا» - قَالَ لِلْمَفْلُوجِ: ١١ «لَكَ أَقُولُ قُمْ وَاحْمِلْ سَرِيرَكَ وَاذْهَبْ إِلَى بَيْتِكَ». </a:t>
            </a:r>
          </a:p>
        </p:txBody>
      </p:sp>
    </p:spTree>
    <p:extLst>
      <p:ext uri="{BB962C8B-B14F-4D97-AF65-F5344CB8AC3E}">
        <p14:creationId xmlns:p14="http://schemas.microsoft.com/office/powerpoint/2010/main" val="34308380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243095309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52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53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53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53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53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536" name="Shape 229"/>
          <p:cNvGrpSpPr/>
          <p:nvPr/>
        </p:nvGrpSpPr>
        <p:grpSpPr>
          <a:xfrm>
            <a:off x="1763688" y="5037421"/>
            <a:ext cx="2212729" cy="623827"/>
            <a:chOff x="0" y="0"/>
            <a:chExt cx="2212727" cy="623826"/>
          </a:xfrm>
        </p:grpSpPr>
        <p:sp>
          <p:nvSpPr>
            <p:cNvPr id="553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53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53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53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53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54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87084370"/>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ＭＳ Ｐゴシック"/>
                        </a:rPr>
                        <a:t>الإله</a:t>
                      </a:r>
                      <a:r>
                        <a:rPr lang="ar-JO" sz="2800" b="1" i="0" dirty="0">
                          <a:latin typeface="Arial" panose="020B0604020202020204" pitchFamily="34" charset="0"/>
                          <a:cs typeface="Arial" panose="020B0604020202020204" pitchFamily="34" charset="0"/>
                        </a:rPr>
                        <a:t> </a:t>
                      </a:r>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وآيات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وبيري</a:t>
                      </a:r>
                      <a:r>
                        <a:rPr lang="ar-JO" sz="2000" b="1" i="0" dirty="0">
                          <a:solidFill>
                            <a:srgbClr val="33334D"/>
                          </a:solidFill>
                          <a:latin typeface="Arial" panose="020B0604020202020204" pitchFamily="34" charset="0"/>
                          <a:cs typeface="Arial" panose="020B0604020202020204" pitchFamily="34" charset="0"/>
                          <a:sym typeface="Arial"/>
                        </a:rPr>
                        <a:t>ا (عبْر الأردن)</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وأ</a:t>
                      </a:r>
                      <a:r>
                        <a:rPr lang="ar-JO" sz="2000" b="1" i="0" dirty="0">
                          <a:solidFill>
                            <a:srgbClr val="33334D"/>
                          </a:solidFill>
                          <a:latin typeface="Arial" panose="020B0604020202020204" pitchFamily="34" charset="0"/>
                          <a:cs typeface="Arial" panose="020B0604020202020204" pitchFamily="34" charset="0"/>
                          <a:sym typeface="Arial"/>
                        </a:rPr>
                        <a:t>و</a:t>
                      </a:r>
                      <a:r>
                        <a:rPr sz="2000" b="1" i="0" dirty="0" err="1">
                          <a:solidFill>
                            <a:srgbClr val="33334D"/>
                          </a:solidFill>
                          <a:latin typeface="Arial" panose="020B0604020202020204" pitchFamily="34" charset="0"/>
                          <a:cs typeface="Arial" panose="020B0604020202020204" pitchFamily="34" charset="0"/>
                          <a:sym typeface="Arial"/>
                        </a:rPr>
                        <a:t>رشليم</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معارضة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الخدمة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ى </a:t>
                      </a:r>
                      <a:r>
                        <a:rPr sz="2000" b="1" i="0" dirty="0" err="1">
                          <a:solidFill>
                            <a:srgbClr val="33334D"/>
                          </a:solidFill>
                          <a:latin typeface="Arial" panose="020B0604020202020204" pitchFamily="34" charset="0"/>
                          <a:cs typeface="Arial" panose="020B0604020202020204" pitchFamily="34" charset="0"/>
                          <a:sym typeface="Arial"/>
                        </a:rPr>
                        <a:t>بنفسه</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i="0" dirty="0" err="1">
                          <a:solidFill>
                            <a:srgbClr val="33334D"/>
                          </a:solidFill>
                          <a:latin typeface="Arial" panose="020B0604020202020204" pitchFamily="34" charset="0"/>
                          <a:cs typeface="Arial" panose="020B0604020202020204" pitchFamily="34" charset="0"/>
                          <a:sym typeface="Arial"/>
                        </a:rPr>
                        <a:t>صحاحات</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11-15</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i="0" dirty="0" err="1">
                          <a:solidFill>
                            <a:srgbClr val="33334D"/>
                          </a:solidFill>
                          <a:latin typeface="Arial" panose="020B0604020202020204" pitchFamily="34" charset="0"/>
                          <a:cs typeface="Arial" panose="020B0604020202020204" pitchFamily="34" charset="0"/>
                          <a:sym typeface="Arial"/>
                        </a:rPr>
                        <a:t>أصحاح</a:t>
                      </a:r>
                      <a:r>
                        <a:rPr b="1" i="0" dirty="0">
                          <a:solidFill>
                            <a:srgbClr val="33334D"/>
                          </a:solidFill>
                          <a:latin typeface="Arial" panose="020B0604020202020204" pitchFamily="34" charset="0"/>
                          <a:cs typeface="Arial" panose="020B0604020202020204" pitchFamily="34" charset="0"/>
                          <a:sym typeface="Arial"/>
                        </a:rPr>
                        <a:t> </a:t>
                      </a:r>
                      <a:r>
                        <a:rPr lang="ar-JO" b="1" i="0" dirty="0">
                          <a:solidFill>
                            <a:srgbClr val="33334D"/>
                          </a:solidFill>
                          <a:latin typeface="Arial" panose="020B0604020202020204" pitchFamily="34" charset="0"/>
                          <a:cs typeface="Arial" panose="020B0604020202020204" pitchFamily="34" charset="0"/>
                          <a:sym typeface="Arial"/>
                        </a:rPr>
                        <a:t>16</a:t>
                      </a:r>
                      <a:endParaRPr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المعمودية</a:t>
                      </a: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والتجربة</a:t>
                      </a:r>
                      <a:r>
                        <a:rPr sz="1800" b="1" i="0" dirty="0">
                          <a:latin typeface="Arial" panose="020B0604020202020204" pitchFamily="34" charset="0"/>
                          <a:cs typeface="Arial" panose="020B0604020202020204" pitchFamily="34" charset="0"/>
                        </a:rPr>
                        <a:t> </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9-13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14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13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26</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توجيهات</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27 –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10: 52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رف</a:t>
                      </a:r>
                      <a:r>
                        <a:rPr lang="ar-JO" sz="1800" b="1" i="0" dirty="0">
                          <a:latin typeface="Arial" panose="020B0604020202020204" pitchFamily="34" charset="0"/>
                          <a:cs typeface="Arial" panose="020B0604020202020204" pitchFamily="34" charset="0"/>
                        </a:rPr>
                        <a:t>ْ</a:t>
                      </a:r>
                      <a:r>
                        <a:rPr sz="1800" b="1" i="0" dirty="0">
                          <a:latin typeface="Arial" panose="020B0604020202020204" pitchFamily="34" charset="0"/>
                          <a:cs typeface="Arial" panose="020B0604020202020204" pitchFamily="34" charset="0"/>
                        </a:rPr>
                        <a:t>ض</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11-13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b="1" i="0" dirty="0">
                          <a:latin typeface="Arial" panose="020B0604020202020204" pitchFamily="34" charset="0"/>
                          <a:cs typeface="Arial" panose="020B0604020202020204" pitchFamily="34" charset="0"/>
                        </a:rPr>
                        <a:t>آلام المسيح</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14-15</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b="1" i="0" dirty="0" err="1">
                          <a:latin typeface="Arial" panose="020B0604020202020204" pitchFamily="34" charset="0"/>
                          <a:cs typeface="Arial" panose="020B0604020202020204" pitchFamily="34" charset="0"/>
                        </a:rPr>
                        <a:t>برهان</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9-20</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سلطان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بين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الس</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ل</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err="1">
                          <a:solidFill>
                            <a:srgbClr val="33334D"/>
                          </a:solidFill>
                          <a:latin typeface="Arial" panose="020B0604020202020204" pitchFamily="34" charset="0"/>
                          <a:cs typeface="Arial" panose="020B0604020202020204" pitchFamily="34" charset="0"/>
                          <a:sym typeface="Arial"/>
                        </a:rPr>
                        <a:t>طة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العبد</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سنوات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أشهر</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أيام</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ب</a:t>
                      </a:r>
                      <a:r>
                        <a:rPr lang="ar-JO" sz="2000" b="1" i="0" dirty="0">
                          <a:solidFill>
                            <a:srgbClr val="33334D"/>
                          </a:solidFill>
                          <a:latin typeface="Arial" panose="020B0604020202020204" pitchFamily="34" charset="0"/>
                          <a:cs typeface="Arial" panose="020B0604020202020204" pitchFamily="34" charset="0"/>
                          <a:sym typeface="Arial"/>
                        </a:rPr>
                        <a:t> في أثناء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٦٤ - ٦٨ م 
</a:t>
                      </a:r>
                      <a:r>
                        <a:rPr sz="2000" b="1" i="0" dirty="0" err="1">
                          <a:solidFill>
                            <a:srgbClr val="33334D"/>
                          </a:solidFill>
                          <a:latin typeface="Arial" panose="020B0604020202020204" pitchFamily="34" charset="0"/>
                          <a:cs typeface="Arial" panose="020B0604020202020204" pitchFamily="34" charset="0"/>
                          <a:sym typeface="Arial"/>
                        </a:rPr>
                        <a:t>يُغط</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ي</a:t>
                      </a:r>
                      <a:r>
                        <a:rPr lang="ar-JO" sz="2000" b="1" i="0" dirty="0">
                          <a:solidFill>
                            <a:srgbClr val="33334D"/>
                          </a:solidFill>
                          <a:latin typeface="Arial" panose="020B0604020202020204" pitchFamily="34" charset="0"/>
                          <a:cs typeface="Arial" panose="020B0604020202020204" pitchFamily="34" charset="0"/>
                          <a:sym typeface="Arial"/>
                        </a:rPr>
                        <a:t>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188640"/>
            <a:ext cx="3816426" cy="484188"/>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2" name="Text Box 50">
            <a:extLst>
              <a:ext uri="{FF2B5EF4-FFF2-40B4-BE49-F238E27FC236}">
                <a16:creationId xmlns:a16="http://schemas.microsoft.com/office/drawing/2014/main" id="{B1BE8A0E-352D-4BB2-2E3E-5F8893B8206F}"/>
              </a:ext>
            </a:extLst>
          </p:cNvPr>
          <p:cNvSpPr txBox="1"/>
          <p:nvPr/>
        </p:nvSpPr>
        <p:spPr>
          <a:xfrm rot="20172581">
            <a:off x="3908455" y="2103692"/>
            <a:ext cx="4927492" cy="1754145"/>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lgn="ctr">
              <a:defRPr sz="3600" b="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عارَضَ الكثيرون يسوع- ولذلك نحن أيضًا سنواجه المعارضة (2: 13- 8: 26)</a:t>
            </a:r>
            <a:endParaRPr kumimoji="0"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74024811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2"/>
                                        </p:tgtEl>
                                        <p:attrNameLst>
                                          <p:attrName>style.visibility</p:attrName>
                                        </p:attrNameLst>
                                      </p:cBhvr>
                                      <p:to>
                                        <p:strVal val="visible"/>
                                      </p:to>
                                    </p:set>
                                    <p:anim calcmode="lin" valueType="num">
                                      <p:cBhvr>
                                        <p:cTn id="13" dur="500" fill="hold"/>
                                        <p:tgtEl>
                                          <p:spTgt spid="2"/>
                                        </p:tgtEl>
                                        <p:attrNameLst>
                                          <p:attrName>ppt_x</p:attrName>
                                        </p:attrNameLst>
                                      </p:cBhvr>
                                      <p:tavLst>
                                        <p:tav tm="0">
                                          <p:val>
                                            <p:strVal val="#ppt_x"/>
                                          </p:val>
                                        </p:tav>
                                        <p:tav tm="100000">
                                          <p:val>
                                            <p:strVal val="#ppt_x"/>
                                          </p:val>
                                        </p:tav>
                                      </p:tavLst>
                                    </p:anim>
                                    <p:anim calcmode="lin" valueType="num">
                                      <p:cBhvr>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2" grpId="0" animBg="1" advAuto="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4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4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3</a:t>
            </a:r>
            <a:endParaRPr dirty="0">
              <a:solidFill>
                <a:srgbClr val="FFFFFF"/>
              </a:solidFill>
            </a:endParaRPr>
          </a:p>
        </p:txBody>
      </p:sp>
    </p:spTree>
  </p:cSld>
  <p:clrMapOvr>
    <a:masterClrMapping/>
  </p:clrMapOvr>
  <p:transition spd="med"/>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942765E-E271-BA45-93A2-CE666A8B1471}"/>
              </a:ext>
            </a:extLst>
          </p:cNvPr>
          <p:cNvSpPr txBox="1">
            <a:spLocks noChangeArrowheads="1"/>
          </p:cNvSpPr>
          <p:nvPr/>
        </p:nvSpPr>
        <p:spPr bwMode="auto">
          <a:xfrm>
            <a:off x="35496" y="4005064"/>
            <a:ext cx="9144000" cy="285293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٢ فَصَارُوا يُرَاقِبُونَهُ: هَلْ يَشْفِيهِ فِي السَّبْتِ؟ لِكَيْ يَشْتَكُوا عَلَيْهِ.</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٣ : ١-٢ </a:t>
            </a:r>
          </a:p>
        </p:txBody>
      </p:sp>
      <p:sp>
        <p:nvSpPr>
          <p:cNvPr id="5" name="Rectangle 2">
            <a:extLst>
              <a:ext uri="{FF2B5EF4-FFF2-40B4-BE49-F238E27FC236}">
                <a16:creationId xmlns:a16="http://schemas.microsoft.com/office/drawing/2014/main" id="{3EAE1923-5258-1142-9489-091E1BEFC6B0}"/>
              </a:ext>
            </a:extLst>
          </p:cNvPr>
          <p:cNvSpPr txBox="1">
            <a:spLocks noChangeArrowheads="1"/>
          </p:cNvSpPr>
          <p:nvPr/>
        </p:nvSpPr>
        <p:spPr bwMode="auto">
          <a:xfrm>
            <a:off x="-10224" y="25152"/>
            <a:ext cx="9144000" cy="18196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ثُمَّ دَخَلَ أَيْضاً إِلَى الْمَجْمَعِ وَكَانَ هُنَاكَ رَجُلٌ يَدُهُ يَابِسَةٌ.</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3862720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a:extLst>
              <a:ext uri="{FF2B5EF4-FFF2-40B4-BE49-F238E27FC236}">
                <a16:creationId xmlns:a16="http://schemas.microsoft.com/office/drawing/2014/main" id="{BB7C780B-B0F2-4345-AD5F-DEC9A0EEC77D}"/>
              </a:ext>
            </a:extLst>
          </p:cNvPr>
          <p:cNvSpPr>
            <a:spLocks noGrp="1"/>
          </p:cNvSpPr>
          <p:nvPr>
            <p:ph type="title" idx="4294967295"/>
          </p:nvPr>
        </p:nvSpPr>
        <p:spPr>
          <a:xfrm>
            <a:off x="-8370" y="-998524"/>
            <a:ext cx="5786028" cy="584725"/>
          </a:xfrm>
          <a:noFill/>
        </p:spPr>
        <p:txBody>
          <a:bodyPr wrap="square" lIns="91389" tIns="45695" rIns="91389" bIns="45695">
            <a:spAutoFit/>
          </a:bodyPr>
          <a:lstStyle/>
          <a:p>
            <a:pPr eaLnBrk="0" hangingPunct="0"/>
            <a:r>
              <a:rPr lang="en-US" sz="3200" kern="1200" dirty="0">
                <a:solidFill>
                  <a:srgbClr val="FFFFFF"/>
                </a:solidFill>
                <a:effectLst>
                  <a:glow rad="228600">
                    <a:srgbClr val="000000">
                      <a:alpha val="75000"/>
                    </a:srgbClr>
                  </a:glow>
                  <a:outerShdw blurRad="50800" dist="88900" dir="2700000" algn="tl" rotWithShape="0">
                    <a:srgbClr val="000000"/>
                  </a:outerShdw>
                </a:effectLst>
                <a:ea typeface="ＭＳ Ｐゴシック" charset="0"/>
              </a:rPr>
              <a:t>Mark 3:20-21 NLT</a:t>
            </a:r>
          </a:p>
        </p:txBody>
      </p:sp>
      <p:sp>
        <p:nvSpPr>
          <p:cNvPr id="4" name="TextBox 3">
            <a:extLst>
              <a:ext uri="{FF2B5EF4-FFF2-40B4-BE49-F238E27FC236}">
                <a16:creationId xmlns:a16="http://schemas.microsoft.com/office/drawing/2014/main" id="{8FA8E0BF-D9E5-C242-949C-6DE91DD144E5}"/>
              </a:ext>
            </a:extLst>
          </p:cNvPr>
          <p:cNvSpPr txBox="1"/>
          <p:nvPr/>
        </p:nvSpPr>
        <p:spPr>
          <a:xfrm>
            <a:off x="32544" y="3717032"/>
            <a:ext cx="9144000" cy="2062052"/>
          </a:xfrm>
          <a:prstGeom prst="rect">
            <a:avLst/>
          </a:prstGeom>
          <a:noFill/>
        </p:spPr>
        <p:txBody>
          <a:bodyPr wrap="square" lIns="91389" tIns="45695" rIns="91389" bIns="45695">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٣ : ٢٠-٢١</a:t>
            </a:r>
            <a:endPar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٢٠ فَاجْتَمَعَ أَيْضاً جَمْعٌ حَتَّى لَمْ يَقْدِرُوا وَلاَ عَلَى أَكْلِ خُبْزٍ.</a:t>
            </a:r>
            <a:br>
              <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b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 ٢١ وَلَمَّا سَمِعَ أَقْرِبَاؤُهُ خَرَجُوا لِيُمْسِكُوهُ لأَنَّهُمْ قَالُوا: «إِنَّهُ مُخْتَلٌّ!». </a:t>
            </a:r>
          </a:p>
        </p:txBody>
      </p:sp>
    </p:spTree>
    <p:extLst>
      <p:ext uri="{BB962C8B-B14F-4D97-AF65-F5344CB8AC3E}">
        <p14:creationId xmlns:p14="http://schemas.microsoft.com/office/powerpoint/2010/main" val="2969135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أليس هذا هو النجار ابن مريم وأخو يعقوب و</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أخواته</a:t>
            </a:r>
            <a:r>
              <a:rPr kumimoji="0" lang="ar-LB"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ههنا عندنا فكانوا يعثرون به (مرقس 6: 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 باللون الأبيض</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النساء باللون الأصفر</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3" name="Group 12"/>
          <p:cNvGrpSpPr>
            <a:grpSpLocks/>
          </p:cNvGrpSpPr>
          <p:nvPr/>
        </p:nvGrpSpPr>
        <p:grpSpPr bwMode="auto">
          <a:xfrm>
            <a:off x="34925" y="149799"/>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300056" name="Text Box 8"/>
            <p:cNvSpPr txBox="1">
              <a:spLocks noChangeArrowheads="1"/>
            </p:cNvSpPr>
            <p:nvPr/>
          </p:nvSpPr>
          <p:spPr bwMode="auto">
            <a:xfrm>
              <a:off x="83882" y="1106741"/>
              <a:ext cx="1181353" cy="9542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20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a:grpSpLocks/>
          </p:cNvGrpSpPr>
          <p:nvPr/>
        </p:nvGrpSpPr>
        <p:grpSpPr bwMode="auto">
          <a:xfrm>
            <a:off x="144463" y="1229901"/>
            <a:ext cx="2124075" cy="2577858"/>
            <a:chOff x="0" y="1229256"/>
            <a:chExt cx="2123728" cy="2578293"/>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يسوع</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7" name="Group 7"/>
            <p:cNvGrpSpPr>
              <a:grpSpLocks/>
            </p:cNvGrpSpPr>
            <p:nvPr/>
          </p:nvGrpSpPr>
          <p:grpSpPr bwMode="auto">
            <a:xfrm>
              <a:off x="395222" y="1229256"/>
              <a:ext cx="1728506" cy="2199471"/>
              <a:chOff x="467230" y="1229256"/>
              <a:chExt cx="1728506" cy="2199471"/>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a:off x="467230" y="1229256"/>
                <a:ext cx="0" cy="1335725"/>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3686552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379568A-B908-4DCD-9933-F0CCBB5408C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ج. رفض المسيح وعرضه من قبل القادة</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64</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22-37</a:t>
            </a:r>
            <a:r>
              <a:rPr kumimoji="0" lang="ar-LB"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مرقس 3: 20-30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56189"/>
            <a:ext cx="9144000" cy="2232248"/>
          </a:xfrm>
          <a:prstGeom prst="rect">
            <a:avLst/>
          </a:prstGeom>
          <a:noFill/>
          <a:ln w="9525">
            <a:noFill/>
            <a:miter lim="800000"/>
            <a:headEnd/>
            <a:tailEnd/>
          </a:ln>
          <a:effectLst/>
        </p:spPr>
        <p:txBody>
          <a:bodyPr anchor="ctr"/>
          <a:lstStyle/>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يدافع يسوع عن نفسه أمام الفريسيين الذين ينسبون طرد </a:t>
            </a:r>
            <a:endParaRPr kumimoji="0" lang="ar-LB"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الأرواح الشريرة إلى الشيطان لأن مصير إسرائيل يعتمد </a:t>
            </a:r>
            <a:endParaRPr kumimoji="0" lang="ar-LB"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على استجابتهم</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2697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188FEEF8-3EBD-74D2-E664-E9898329660E}"/>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C5DCF17A-67FF-39B8-FDD1-DDBCF7E22B28}"/>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E5A1AE7F-9074-7A37-4B71-8D1E05EDCA09}"/>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9C3E4CF0-9E25-0786-5C54-B4FF7043B349}"/>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7F499396-61E4-0383-9768-D80B16205D4D}"/>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A629B7F7-7957-14B8-11CA-72D78646BEA3}"/>
              </a:ext>
            </a:extLst>
          </p:cNvPr>
          <p:cNvGraphicFramePr/>
          <p:nvPr>
            <p:extLst>
              <p:ext uri="{D42A27DB-BD31-4B8C-83A1-F6EECF244321}">
                <p14:modId xmlns:p14="http://schemas.microsoft.com/office/powerpoint/2010/main" val="3166325545"/>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0" name="Rectangle 2">
            <a:extLst>
              <a:ext uri="{FF2B5EF4-FFF2-40B4-BE49-F238E27FC236}">
                <a16:creationId xmlns:a16="http://schemas.microsoft.com/office/drawing/2014/main" id="{53F8BFDA-95E8-0730-AAE7-3DCE787FA28A}"/>
              </a:ext>
            </a:extLst>
          </p:cNvPr>
          <p:cNvGrpSpPr/>
          <p:nvPr/>
        </p:nvGrpSpPr>
        <p:grpSpPr>
          <a:xfrm>
            <a:off x="4644008" y="1638069"/>
            <a:ext cx="2101297" cy="3219145"/>
            <a:chOff x="0" y="-1"/>
            <a:chExt cx="2101295" cy="3219144"/>
          </a:xfrm>
        </p:grpSpPr>
        <p:sp>
          <p:nvSpPr>
            <p:cNvPr id="11" name="Rectangle">
              <a:extLst>
                <a:ext uri="{FF2B5EF4-FFF2-40B4-BE49-F238E27FC236}">
                  <a16:creationId xmlns:a16="http://schemas.microsoft.com/office/drawing/2014/main" id="{5BFEB811-5D61-1548-2838-6F2FA82D33AC}"/>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2" name="أخدم…">
              <a:extLst>
                <a:ext uri="{FF2B5EF4-FFF2-40B4-BE49-F238E27FC236}">
                  <a16:creationId xmlns:a16="http://schemas.microsoft.com/office/drawing/2014/main" id="{8861E8D5-D3AB-F5E0-A122-4228063DF293}"/>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3" name="Notched Right Arrow 1">
            <a:extLst>
              <a:ext uri="{FF2B5EF4-FFF2-40B4-BE49-F238E27FC236}">
                <a16:creationId xmlns:a16="http://schemas.microsoft.com/office/drawing/2014/main" id="{9EFAD08E-8ACC-0551-52FE-49A1CA2598B0}"/>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4" name="Rectangle 2">
            <a:extLst>
              <a:ext uri="{FF2B5EF4-FFF2-40B4-BE49-F238E27FC236}">
                <a16:creationId xmlns:a16="http://schemas.microsoft.com/office/drawing/2014/main" id="{AFE3BDAF-F6F6-25F2-B624-1D4B956547B6}"/>
              </a:ext>
            </a:extLst>
          </p:cNvPr>
          <p:cNvGrpSpPr/>
          <p:nvPr/>
        </p:nvGrpSpPr>
        <p:grpSpPr>
          <a:xfrm>
            <a:off x="2411760" y="1628800"/>
            <a:ext cx="2101297" cy="3219145"/>
            <a:chOff x="0" y="-1"/>
            <a:chExt cx="2101295" cy="3219144"/>
          </a:xfrm>
        </p:grpSpPr>
        <p:sp>
          <p:nvSpPr>
            <p:cNvPr id="15" name="Rectangle">
              <a:extLst>
                <a:ext uri="{FF2B5EF4-FFF2-40B4-BE49-F238E27FC236}">
                  <a16:creationId xmlns:a16="http://schemas.microsoft.com/office/drawing/2014/main" id="{9ED213F1-284F-DE21-2AC0-230F3E05FDEB}"/>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6" name="تآلم…">
              <a:extLst>
                <a:ext uri="{FF2B5EF4-FFF2-40B4-BE49-F238E27FC236}">
                  <a16:creationId xmlns:a16="http://schemas.microsoft.com/office/drawing/2014/main" id="{2A9E42E5-F028-E4D6-BCCD-79DEE760C636}"/>
                </a:ext>
              </a:extLst>
            </p:cNvPr>
            <p:cNvSpPr txBox="1"/>
            <p:nvPr/>
          </p:nvSpPr>
          <p:spPr>
            <a:xfrm>
              <a:off x="45720" y="947853"/>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أ</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َّـ</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endParaRPr kumimoji="0" sz="40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7" name="Notched Right Arrow 1">
            <a:extLst>
              <a:ext uri="{FF2B5EF4-FFF2-40B4-BE49-F238E27FC236}">
                <a16:creationId xmlns:a16="http://schemas.microsoft.com/office/drawing/2014/main" id="{DC3C7C0A-A2E6-D0C1-19C6-579709D4D130}"/>
              </a:ext>
            </a:extLst>
          </p:cNvPr>
          <p:cNvSpPr/>
          <p:nvPr/>
        </p:nvSpPr>
        <p:spPr>
          <a:xfrm rot="10800000">
            <a:off x="4067945"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8" name="Rectangle 2">
            <a:extLst>
              <a:ext uri="{FF2B5EF4-FFF2-40B4-BE49-F238E27FC236}">
                <a16:creationId xmlns:a16="http://schemas.microsoft.com/office/drawing/2014/main" id="{67C9164E-18B5-90D7-0744-A862DD1A292F}"/>
              </a:ext>
            </a:extLst>
          </p:cNvPr>
          <p:cNvGrpSpPr/>
          <p:nvPr/>
        </p:nvGrpSpPr>
        <p:grpSpPr>
          <a:xfrm>
            <a:off x="10397" y="1628799"/>
            <a:ext cx="2282552" cy="3219145"/>
            <a:chOff x="-181255" y="-1"/>
            <a:chExt cx="2282550" cy="3219144"/>
          </a:xfrm>
        </p:grpSpPr>
        <p:sp>
          <p:nvSpPr>
            <p:cNvPr id="19" name="Rectangle">
              <a:extLst>
                <a:ext uri="{FF2B5EF4-FFF2-40B4-BE49-F238E27FC236}">
                  <a16:creationId xmlns:a16="http://schemas.microsoft.com/office/drawing/2014/main" id="{FB5C19E3-D6E9-90C6-1D5E-32F0E48C878A}"/>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0" name="سوف…">
              <a:extLst>
                <a:ext uri="{FF2B5EF4-FFF2-40B4-BE49-F238E27FC236}">
                  <a16:creationId xmlns:a16="http://schemas.microsoft.com/office/drawing/2014/main" id="{D86E4276-5041-7E61-D409-391712C617CD}"/>
                </a:ext>
              </a:extLst>
            </p:cNvPr>
            <p:cNvSpPr txBox="1"/>
            <p:nvPr/>
          </p:nvSpPr>
          <p:spPr>
            <a:xfrm>
              <a:off x="-181255" y="649346"/>
              <a:ext cx="2009856"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سوف</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FF26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تقوم (من الموت)</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21" name="Notched Right Arrow 1">
            <a:extLst>
              <a:ext uri="{FF2B5EF4-FFF2-40B4-BE49-F238E27FC236}">
                <a16:creationId xmlns:a16="http://schemas.microsoft.com/office/drawing/2014/main" id="{4724636B-E804-8980-6547-8CA3A1908287}"/>
              </a:ext>
            </a:extLst>
          </p:cNvPr>
          <p:cNvSpPr/>
          <p:nvPr/>
        </p:nvSpPr>
        <p:spPr>
          <a:xfrm rot="10800000">
            <a:off x="1839000"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1789460398"/>
      </p:ext>
    </p:extLst>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iterate>
                                    <p:tmAbs val="0"/>
                                  </p:iterate>
                                  <p:childTnLst>
                                    <p:set>
                                      <p:cBhvr>
                                        <p:cTn id="11" fill="hold"/>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p:tmAbs val="0"/>
                                  </p:iterate>
                                  <p:childTnLst>
                                    <p:set>
                                      <p:cBhvr>
                                        <p:cTn id="16" fill="hold"/>
                                        <p:tgtEl>
                                          <p:spTgt spid="13"/>
                                        </p:tgtEl>
                                        <p:attrNameLst>
                                          <p:attrName>style.visibility</p:attrName>
                                        </p:attrNameLst>
                                      </p:cBhvr>
                                      <p:to>
                                        <p:strVal val="visible"/>
                                      </p:to>
                                    </p:set>
                                    <p:animEffect transition="in" filter="wipe(left)">
                                      <p:cBhvr>
                                        <p:cTn id="17" dur="500"/>
                                        <p:tgtEl>
                                          <p:spTgt spid="13"/>
                                        </p:tgtEl>
                                      </p:cBhvr>
                                    </p:animEffect>
                                  </p:childTnLst>
                                </p:cTn>
                              </p:par>
                            </p:childTnLst>
                          </p:cTn>
                        </p:par>
                        <p:par>
                          <p:cTn id="18" fill="hold">
                            <p:stCondLst>
                              <p:cond delay="500"/>
                            </p:stCondLst>
                            <p:childTnLst>
                              <p:par>
                                <p:cTn id="19" presetID="22" presetClass="entr" presetSubtype="8" fill="hold" grpId="0" nodeType="afterEffect">
                                  <p:stCondLst>
                                    <p:cond delay="0"/>
                                  </p:stCondLst>
                                  <p:iterate>
                                    <p:tmAbs val="0"/>
                                  </p:iterate>
                                  <p:childTnLst>
                                    <p:set>
                                      <p:cBhvr>
                                        <p:cTn id="20" fill="hold"/>
                                        <p:tgtEl>
                                          <p:spTgt spid="14"/>
                                        </p:tgtEl>
                                        <p:attrNameLst>
                                          <p:attrName>style.visibility</p:attrName>
                                        </p:attrNameLst>
                                      </p:cBhvr>
                                      <p:to>
                                        <p:strVal val="visible"/>
                                      </p:to>
                                    </p:set>
                                    <p:animEffect transition="in" filter="wipe(left)">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iterate>
                                    <p:tmAbs val="0"/>
                                  </p:iterate>
                                  <p:childTnLst>
                                    <p:set>
                                      <p:cBhvr>
                                        <p:cTn id="25" fill="hold"/>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500"/>
                            </p:stCondLst>
                            <p:childTnLst>
                              <p:par>
                                <p:cTn id="28" presetID="22" presetClass="entr" presetSubtype="8" fill="hold" grpId="0" nodeType="afterEffect">
                                  <p:stCondLst>
                                    <p:cond delay="0"/>
                                  </p:stCondLst>
                                  <p:iterate>
                                    <p:tmAbs val="0"/>
                                  </p:iterate>
                                  <p:childTnLst>
                                    <p:set>
                                      <p:cBhvr>
                                        <p:cTn id="29" fill="hold"/>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iterate>
                                    <p:tmAbs val="0"/>
                                  </p:iterate>
                                  <p:childTnLst>
                                    <p:set>
                                      <p:cBhvr>
                                        <p:cTn id="34" fill="hold"/>
                                        <p:tgtEl>
                                          <p:spTgt spid="21"/>
                                        </p:tgtEl>
                                        <p:attrNameLst>
                                          <p:attrName>style.visibility</p:attrName>
                                        </p:attrNameLst>
                                      </p:cBhvr>
                                      <p:to>
                                        <p:strVal val="visible"/>
                                      </p:to>
                                    </p:set>
                                    <p:animEffect transition="in" filter="wipe(left)">
                                      <p:cBhvr>
                                        <p:cTn id="3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0" grpId="0" animBg="1" advAuto="0"/>
      <p:bldP spid="13" grpId="0" animBg="1" advAuto="0"/>
      <p:bldP spid="14" grpId="0" animBg="1" advAuto="0"/>
      <p:bldP spid="17" grpId="0" animBg="1" advAuto="0"/>
      <p:bldP spid="18" grpId="0" animBg="1" advAuto="0"/>
      <p:bldP spid="21" grpId="0" animBg="1" advAuto="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323528" y="44624"/>
            <a:ext cx="8568952" cy="1368152"/>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هل يغفر المسيح كل خطايا المؤمن؟</a:t>
            </a:r>
            <a:endParaRPr lang="en-US" dirty="0">
              <a:effectLst>
                <a:glow rad="292100">
                  <a:schemeClr val="tx1">
                    <a:alpha val="92000"/>
                  </a:schemeClr>
                </a:glow>
              </a:effectLst>
              <a:ea typeface="ＭＳ Ｐゴシック" charset="0"/>
              <a:cs typeface="Arial" panose="020B0604020202020204" pitchFamily="34" charset="0"/>
            </a:endParaRPr>
          </a:p>
        </p:txBody>
      </p:sp>
      <p:pic>
        <p:nvPicPr>
          <p:cNvPr id="105474"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971550" y="1413272"/>
            <a:ext cx="7296150" cy="547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7827184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6498" name="Title 1"/>
          <p:cNvSpPr>
            <a:spLocks noGrp="1"/>
          </p:cNvSpPr>
          <p:nvPr>
            <p:ph type="ctrTitle"/>
          </p:nvPr>
        </p:nvSpPr>
        <p:spPr>
          <a:xfrm>
            <a:off x="0" y="557213"/>
            <a:ext cx="9144000" cy="1143000"/>
          </a:xfrm>
        </p:spPr>
        <p:txBody>
          <a:bodyPr/>
          <a:lstStyle/>
          <a:p>
            <a:r>
              <a:rPr lang="ar-JO" dirty="0">
                <a:ea typeface="ＭＳ Ｐゴシック" charset="0"/>
                <a:cs typeface="Arial" panose="020B0604020202020204" pitchFamily="34" charset="0"/>
              </a:rPr>
              <a:t>التجديف ضد الروح القدس</a:t>
            </a:r>
            <a:endParaRPr lang="en-US" dirty="0">
              <a:ea typeface="ＭＳ Ｐゴシック" charset="0"/>
              <a:cs typeface="Arial" panose="020B0604020202020204" pitchFamily="34" charset="0"/>
            </a:endParaRPr>
          </a:p>
        </p:txBody>
      </p:sp>
      <p:sp>
        <p:nvSpPr>
          <p:cNvPr id="106500" name="Text Box 2"/>
          <p:cNvSpPr txBox="1">
            <a:spLocks noChangeArrowheads="1"/>
          </p:cNvSpPr>
          <p:nvPr/>
        </p:nvSpPr>
        <p:spPr bwMode="auto">
          <a:xfrm>
            <a:off x="5148263" y="1844676"/>
            <a:ext cx="3924300" cy="25544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سبق لك أن عرفت أي شخص يعتقد أنه ارتكب هذه الخطيئة؟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ماذا حدث؟</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06501" name="Picture 7"/>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9050" y="1779588"/>
            <a:ext cx="5080000" cy="508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502" name="Text Box 2"/>
          <p:cNvSpPr txBox="1">
            <a:spLocks noChangeArrowheads="1"/>
          </p:cNvSpPr>
          <p:nvPr/>
        </p:nvSpPr>
        <p:spPr bwMode="auto">
          <a:xfrm>
            <a:off x="3946525" y="15498"/>
            <a:ext cx="5197475" cy="58467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مجموعتك الصغيرة...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75936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7522" name="Title 1"/>
          <p:cNvSpPr>
            <a:spLocks noGrp="1"/>
          </p:cNvSpPr>
          <p:nvPr>
            <p:ph type="ctrTitle"/>
          </p:nvPr>
        </p:nvSpPr>
        <p:spPr>
          <a:xfrm>
            <a:off x="0" y="44450"/>
            <a:ext cx="9144000" cy="1143000"/>
          </a:xfrm>
          <a:solidFill>
            <a:srgbClr val="800000"/>
          </a:solidFill>
        </p:spPr>
        <p:txBody>
          <a:bodyPr/>
          <a:lstStyle/>
          <a:p>
            <a:r>
              <a:rPr lang="ar-JO" dirty="0">
                <a:ea typeface="ＭＳ Ｐゴシック" charset="0"/>
                <a:cs typeface="Arial" panose="020B0604020202020204" pitchFamily="34" charset="0"/>
              </a:rPr>
              <a:t>آيات التجديف</a:t>
            </a:r>
            <a:endParaRPr lang="en-US" dirty="0">
              <a:ea typeface="ＭＳ Ｐゴシック" charset="0"/>
              <a:cs typeface="Arial" panose="020B0604020202020204" pitchFamily="34" charset="0"/>
            </a:endParaRPr>
          </a:p>
        </p:txBody>
      </p:sp>
      <p:sp>
        <p:nvSpPr>
          <p:cNvPr id="107523" name="Text Box 2"/>
          <p:cNvSpPr txBox="1">
            <a:spLocks noChangeArrowheads="1"/>
          </p:cNvSpPr>
          <p:nvPr/>
        </p:nvSpPr>
        <p:spPr bwMode="auto">
          <a:xfrm>
            <a:off x="7451746" y="87320"/>
            <a:ext cx="158432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xiv</a:t>
            </a:r>
          </a:p>
        </p:txBody>
      </p:sp>
      <p:sp>
        <p:nvSpPr>
          <p:cNvPr id="107524" name="Text Box 2"/>
          <p:cNvSpPr txBox="1">
            <a:spLocks noChangeArrowheads="1"/>
          </p:cNvSpPr>
          <p:nvPr/>
        </p:nvSpPr>
        <p:spPr bwMode="auto">
          <a:xfrm>
            <a:off x="214317" y="1476166"/>
            <a:ext cx="8706172" cy="48319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marL="514350" indent="-5143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65138" marR="0" lvl="0" indent="-452438"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a:t>
            </a: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12: 31-32</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 أقول لكم ، كل خطيئة وتجديف يمكن أن يغفر -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باستثناء التجديف على الروح القدس</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لن يغفر أبدا</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32</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كل من يتكلم ضد ابن الإنسان يمكن أن يغفر له، ولكن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كل من يتكلم ضد الروح القدس لن يغفر له أبد</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لا في هذا العالم ولا في العالم الآتي.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65138" marR="0" lvl="0" indent="-452438" algn="r" defTabSz="914400" rtl="1" eaLnBrk="1" fontAlgn="base" latinLnBrk="0" hangingPunct="1">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مرقس 3: 28-29 </a:t>
            </a:r>
            <a:r>
              <a:rPr kumimoji="0" lang="ar-JO" sz="2800" b="1" i="0"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أَقُولُ لَكُمْ: إِنَّ جَمِيعَ ٱلْخَطَايَا تُغْفَرُ لِبَنِي ٱلْبَشَرِ، وَٱلتَّجَادِيفَ ٱلَّتِي يُجَدِّفُونَهَا.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٢٩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مَنْ جَدَّفَ عَلَى ٱلرُّوحِ ٱلْقُدُسِ فَلَيْسَ لَهُ مَغْفِرَةٌ إِلَى ٱلْأَبَدِ، بَلْ هُوَ مُسْتَوْجِبٌ دَيْنُونَةً أَبَدِيَّةً». أَقُولُ لَكُمْ: إِنَّ جَمِيعَ ٱلْخَطَايَا تُغْفَرُ لِبَنِي ٱلْبَشَرِ، </a:t>
            </a:r>
            <a:r>
              <a:rPr kumimoji="0" lang="ar-JO" sz="2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وَٱلتَّجَادِيفَ</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ٱلَّتِي</a:t>
            </a:r>
            <a:r>
              <a:rPr kumimoji="0" lang="ar-LB"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يُجَدِّفُونَهَا. </a:t>
            </a:r>
            <a:r>
              <a:rPr kumimoji="0" lang="ar-JO" sz="28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٢٩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وَلَكِنْ مَنْ جَدَّفَ عَلَى ٱلرُّوحِ ٱلْقُدُسِ فَلَيْسَ لَهُ مَغْفِرَةٌ إِلَى ٱلْأَبَدِ</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بَلْ هُوَ مُسْتَوْجِبٌ دَيْنُونَةً أَبَدِية.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2485687"/>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107504" y="319683"/>
            <a:ext cx="8928992" cy="1466247"/>
          </a:xfrm>
        </p:spPr>
        <p:txBody>
          <a:bodyPr/>
          <a:lstStyle/>
          <a:p>
            <a:pPr rtl="1">
              <a:defRPr/>
            </a:pPr>
            <a:r>
              <a:rPr lang="ar-JO" sz="5400" dirty="0">
                <a:solidFill>
                  <a:srgbClr val="FFFF00"/>
                </a:solidFill>
                <a:effectLst>
                  <a:glow rad="292100">
                    <a:schemeClr val="tx1">
                      <a:alpha val="92000"/>
                    </a:schemeClr>
                  </a:glow>
                </a:effectLst>
                <a:ea typeface="ＭＳ Ｐゴシック" charset="0"/>
                <a:cs typeface="Arial" panose="020B0604020202020204" pitchFamily="34" charset="0"/>
              </a:rPr>
              <a:t>وجهات نظر غير مقبولة </a:t>
            </a:r>
            <a:r>
              <a:rPr lang="ar-JO" sz="5400" dirty="0">
                <a:solidFill>
                  <a:schemeClr val="bg1"/>
                </a:solidFill>
                <a:effectLst>
                  <a:glow rad="292100">
                    <a:schemeClr val="tx1">
                      <a:alpha val="92000"/>
                    </a:schemeClr>
                  </a:glow>
                </a:effectLst>
                <a:ea typeface="ＭＳ Ｐゴシック" charset="0"/>
                <a:cs typeface="Arial" panose="020B0604020202020204" pitchFamily="34" charset="0"/>
              </a:rPr>
              <a:t>حول التجديف</a:t>
            </a:r>
            <a:endParaRPr lang="en-US" sz="5400"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611209" y="2338390"/>
            <a:ext cx="8137525" cy="2677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marL="628650" indent="-6286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استخدام </a:t>
            </a:r>
            <a:r>
              <a:rPr kumimoji="0" lang="ar-JO" sz="32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اسم المسيح عبثاً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نمط حياة خاطئ يجعل </a:t>
            </a:r>
            <a:r>
              <a:rPr kumimoji="0" lang="ar-JO" sz="32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المؤمن</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يفقد خلاصه إلى الأبد (غير قابل للتوبة</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628650" marR="0" lvl="0" indent="-628650" algn="r" defTabSz="914400" rtl="1" eaLnBrk="0" fontAlgn="base" latinLnBrk="0" hangingPunct="0">
              <a:lnSpc>
                <a:spcPct val="100000"/>
              </a:lnSpc>
              <a:spcBef>
                <a:spcPts val="2400"/>
              </a:spcBef>
              <a:spcAft>
                <a:spcPct val="0"/>
              </a:spcAft>
              <a:buClrTx/>
              <a:buSzTx/>
              <a:buFontTx/>
              <a:buAutoNum type="arabicPeriod"/>
              <a:tabLst/>
              <a:defRPr/>
            </a:pP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المؤمنون بتوقف المواهب الروحية لن يدخلوا</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53711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fade">
                                      <p:cBhvr>
                                        <p:cTn id="16" dur="100"/>
                                        <p:tgtEl>
                                          <p:spTgt spid="9">
                                            <p:txEl>
                                              <p:pRg st="1" end="1"/>
                                            </p:txEl>
                                          </p:spTgt>
                                        </p:tgtEl>
                                      </p:cBhvr>
                                    </p:animEffect>
                                    <p:anim calcmode="lin" valueType="num">
                                      <p:cBhvr>
                                        <p:cTn id="17" dur="4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9">
                                            <p:txEl>
                                              <p:pRg st="2" end="2"/>
                                            </p:txEl>
                                          </p:spTgt>
                                        </p:tgtEl>
                                        <p:attrNameLst>
                                          <p:attrName>style.visibility</p:attrName>
                                        </p:attrNameLst>
                                      </p:cBhvr>
                                      <p:to>
                                        <p:strVal val="visible"/>
                                      </p:to>
                                    </p:set>
                                    <p:animEffect transition="in" filter="fade">
                                      <p:cBhvr>
                                        <p:cTn id="25" dur="100"/>
                                        <p:tgtEl>
                                          <p:spTgt spid="9">
                                            <p:txEl>
                                              <p:pRg st="2" end="2"/>
                                            </p:txEl>
                                          </p:spTgt>
                                        </p:tgtEl>
                                      </p:cBhvr>
                                    </p:animEffect>
                                    <p:anim calcmode="lin" valueType="num">
                                      <p:cBhvr>
                                        <p:cTn id="26" dur="4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9">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9">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9">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554408" y="2137296"/>
            <a:ext cx="8208912" cy="341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يمكن أن تحدث هذه الخطيئة فقط أثناء خدم</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 يسوع</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الأرضية، وبالتالي لا يمكن أن تحدث اليوم. يسوع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غير</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موجود هنا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جسدياً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ولا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يصنع المعجزات - يجب أن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تحصل هذه الخطية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بوجهه</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أو أمامه</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عدم إيمان غير </a:t>
            </a:r>
            <a:r>
              <a:rPr kumimoji="0" lang="ar-LB"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مسيحي يستمر حتى الموت.</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l" defTabSz="914400" rtl="0" eaLnBrk="1" fontAlgn="base" latinLnBrk="0" hangingPunct="1">
              <a:lnSpc>
                <a:spcPct val="100000"/>
              </a:lnSpc>
              <a:spcBef>
                <a:spcPct val="0"/>
              </a:spcBef>
              <a:spcAft>
                <a:spcPct val="0"/>
              </a:spcAft>
              <a:buClrTx/>
              <a:buSzTx/>
              <a:buFont typeface="Arial"/>
              <a:buChar char="•"/>
              <a:tabLst/>
              <a:defRPr/>
            </a:pP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itle 1">
            <a:extLst>
              <a:ext uri="{FF2B5EF4-FFF2-40B4-BE49-F238E27FC236}">
                <a16:creationId xmlns:a16="http://schemas.microsoft.com/office/drawing/2014/main" id="{2A89B893-59A4-4EDA-E03F-3B482FBC70BF}"/>
              </a:ext>
            </a:extLst>
          </p:cNvPr>
          <p:cNvSpPr txBox="1">
            <a:spLocks/>
          </p:cNvSpPr>
          <p:nvPr/>
        </p:nvSpPr>
        <p:spPr bwMode="auto">
          <a:xfrm>
            <a:off x="107504" y="276819"/>
            <a:ext cx="8928992" cy="14662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00"/>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وجهات نظر غير مقبولة </a:t>
            </a:r>
            <a:r>
              <a:rPr kumimoji="0" lang="ar-JO"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حول التجديف</a:t>
            </a:r>
            <a:endParaRPr kumimoji="0" lang="en-US"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3975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fade">
                                      <p:cBhvr>
                                        <p:cTn id="16" dur="100"/>
                                        <p:tgtEl>
                                          <p:spTgt spid="9">
                                            <p:txEl>
                                              <p:pRg st="1" end="1"/>
                                            </p:txEl>
                                          </p:spTgt>
                                        </p:tgtEl>
                                      </p:cBhvr>
                                    </p:animEffect>
                                    <p:anim calcmode="lin" valueType="num">
                                      <p:cBhvr>
                                        <p:cTn id="17" dur="4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482968" y="2608800"/>
            <a:ext cx="3024336" cy="29238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عهر</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طلاق</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0" fontAlgn="base" latinLnBrk="0" hangingPunct="0">
              <a:lnSpc>
                <a:spcPct val="100000"/>
              </a:lnSpc>
              <a:spcBef>
                <a:spcPct val="0"/>
              </a:spcBef>
              <a:spcAft>
                <a:spcPct val="0"/>
              </a:spcAft>
              <a:buClrTx/>
              <a:buSzTx/>
              <a:buFontTx/>
              <a:buAutoNum type="arabicPeriod" startAt="7"/>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انتحار</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627998" marR="0" lvl="0" indent="-627998" algn="r" defTabSz="914400" rtl="1" eaLnBrk="1" fontAlgn="base" latinLnBrk="0" hangingPunct="1">
              <a:lnSpc>
                <a:spcPct val="100000"/>
              </a:lnSpc>
              <a:spcBef>
                <a:spcPct val="0"/>
              </a:spcBef>
              <a:spcAft>
                <a:spcPct val="0"/>
              </a:spcAft>
              <a:buClrTx/>
              <a:buSzTx/>
              <a:buFont typeface="Arial"/>
              <a:buChar char="•"/>
              <a:tabLst/>
              <a:defRPr/>
            </a:pP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3364"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775064" y="2230449"/>
            <a:ext cx="5029200" cy="3605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6DCD366B-8053-1CD2-A2BD-966C6F8F12E9}"/>
              </a:ext>
            </a:extLst>
          </p:cNvPr>
          <p:cNvSpPr txBox="1">
            <a:spLocks/>
          </p:cNvSpPr>
          <p:nvPr/>
        </p:nvSpPr>
        <p:spPr bwMode="auto">
          <a:xfrm>
            <a:off x="107504" y="333971"/>
            <a:ext cx="8928992" cy="14662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455"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17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690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00"/>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وجهات نظر غير مقبولة </a:t>
            </a:r>
            <a:r>
              <a:rPr kumimoji="0" lang="ar-JO"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حول التجديف</a:t>
            </a:r>
            <a:endParaRPr kumimoji="0" lang="en-US" sz="5400" b="1" i="0" u="none" strike="noStrike" kern="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9609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2" end="2"/>
                                            </p:txEl>
                                          </p:spTgt>
                                        </p:tgtEl>
                                        <p:attrNameLst>
                                          <p:attrName>style.visibility</p:attrName>
                                        </p:attrNameLst>
                                      </p:cBhvr>
                                      <p:to>
                                        <p:strVal val="visible"/>
                                      </p:to>
                                    </p:set>
                                    <p:animEffect transition="in" filter="fade">
                                      <p:cBhvr>
                                        <p:cTn id="16" dur="100"/>
                                        <p:tgtEl>
                                          <p:spTgt spid="9">
                                            <p:txEl>
                                              <p:pRg st="2" end="2"/>
                                            </p:txEl>
                                          </p:spTgt>
                                        </p:tgtEl>
                                      </p:cBhvr>
                                    </p:animEffect>
                                    <p:anim calcmode="lin" valueType="num">
                                      <p:cBhvr>
                                        <p:cTn id="17" dur="4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2" end="2"/>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9">
                                            <p:txEl>
                                              <p:pRg st="4" end="4"/>
                                            </p:txEl>
                                          </p:spTgt>
                                        </p:tgtEl>
                                        <p:attrNameLst>
                                          <p:attrName>style.visibility</p:attrName>
                                        </p:attrNameLst>
                                      </p:cBhvr>
                                      <p:to>
                                        <p:strVal val="visible"/>
                                      </p:to>
                                    </p:set>
                                    <p:animEffect transition="in" filter="fade">
                                      <p:cBhvr>
                                        <p:cTn id="25" dur="100"/>
                                        <p:tgtEl>
                                          <p:spTgt spid="9">
                                            <p:txEl>
                                              <p:pRg st="4" end="4"/>
                                            </p:txEl>
                                          </p:spTgt>
                                        </p:tgtEl>
                                      </p:cBhvr>
                                    </p:animEffect>
                                    <p:anim calcmode="lin" valueType="num">
                                      <p:cBhvr>
                                        <p:cTn id="26" dur="400" fill="hold"/>
                                        <p:tgtEl>
                                          <p:spTgt spid="9">
                                            <p:txEl>
                                              <p:pRg st="4" end="4"/>
                                            </p:txEl>
                                          </p:spTgt>
                                        </p:tgtEl>
                                        <p:attrNameLst>
                                          <p:attrName>ppt_x</p:attrName>
                                        </p:attrNameLst>
                                      </p:cBhvr>
                                      <p:tavLst>
                                        <p:tav tm="0">
                                          <p:val>
                                            <p:strVal val="#ppt_x"/>
                                          </p:val>
                                        </p:tav>
                                        <p:tav tm="100000">
                                          <p:val>
                                            <p:strVal val="#ppt_x"/>
                                          </p:val>
                                        </p:tav>
                                      </p:tavLst>
                                    </p:anim>
                                    <p:anim calcmode="lin" valueType="num">
                                      <p:cBhvr>
                                        <p:cTn id="27" dur="400" fill="hold"/>
                                        <p:tgtEl>
                                          <p:spTgt spid="9">
                                            <p:txEl>
                                              <p:pRg st="4" end="4"/>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9">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9">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1"/>
          <p:cNvPicPr>
            <a:picLocks noChangeAspect="1"/>
          </p:cNvPicPr>
          <p:nvPr/>
        </p:nvPicPr>
        <p:blipFill>
          <a:blip r:embed="rId2" cstate="screen">
            <a:extLst>
              <a:ext uri="{28A0092B-C50C-407E-A947-70E740481C1C}">
                <a14:useLocalDpi xmlns:a14="http://schemas.microsoft.com/office/drawing/2010/main"/>
              </a:ext>
            </a:extLst>
          </a:blip>
          <a:srcRect l="374" t="4781" r="-374" b="7217"/>
          <a:stretch>
            <a:fillRect/>
          </a:stretch>
        </p:blipFill>
        <p:spPr bwMode="auto">
          <a:xfrm>
            <a:off x="6351" y="-26988"/>
            <a:ext cx="9197975"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2" name="Title 1"/>
          <p:cNvSpPr>
            <a:spLocks noGrp="1"/>
          </p:cNvSpPr>
          <p:nvPr>
            <p:ph type="ctrTitle"/>
          </p:nvPr>
        </p:nvSpPr>
        <p:spPr>
          <a:xfrm>
            <a:off x="0" y="6180"/>
            <a:ext cx="4283968" cy="2054667"/>
          </a:xfrm>
        </p:spPr>
        <p:txBody>
          <a:bodyPr/>
          <a:lstStyle/>
          <a:p>
            <a:pPr rtl="1">
              <a:defRPr/>
            </a:pPr>
            <a:r>
              <a:rPr lang="ar-JO" dirty="0">
                <a:effectLst>
                  <a:glow rad="292100">
                    <a:schemeClr val="tx1">
                      <a:alpha val="92000"/>
                    </a:schemeClr>
                  </a:glow>
                </a:effectLst>
                <a:ea typeface="ＭＳ Ｐゴシック" charset="0"/>
                <a:cs typeface="Arial" panose="020B0604020202020204" pitchFamily="34" charset="0"/>
              </a:rPr>
              <a:t>المشكلة التي تم حلها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3851920" y="3357013"/>
            <a:ext cx="4283968" cy="7693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543" marR="0" lvl="0" indent="-342543" algn="r" defTabSz="914400" rtl="1" eaLnBrk="1" fontAlgn="base" latinLnBrk="0" hangingPunct="1">
              <a:lnSpc>
                <a:spcPct val="100000"/>
              </a:lnSpc>
              <a:spcBef>
                <a:spcPct val="0"/>
              </a:spcBef>
              <a:spcAft>
                <a:spcPct val="0"/>
              </a:spcAft>
              <a:buClrTx/>
              <a:buSzTx/>
              <a:buFont typeface="Arial"/>
              <a:buChar char="•"/>
              <a:tabLst/>
              <a:defRPr/>
            </a:pPr>
            <a:r>
              <a:rPr kumimoji="0" lang="ar-JO" sz="4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السياق</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611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wipe(left)">
                                      <p:cBhvr>
                                        <p:cTn id="7"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3" descr="Bible Word of God_thumb[1].jpg"/>
          <p:cNvPicPr>
            <a:picLocks noChangeAspect="1"/>
          </p:cNvPicPr>
          <p:nvPr/>
        </p:nvPicPr>
        <p:blipFill rotWithShape="1">
          <a:blip r:embed="rId3">
            <a:extLst>
              <a:ext uri="{28A0092B-C50C-407E-A947-70E740481C1C}">
                <a14:useLocalDpi xmlns:a14="http://schemas.microsoft.com/office/drawing/2010/main"/>
              </a:ext>
            </a:extLst>
          </a:blip>
          <a:srcRect r="2881" b="6002"/>
          <a:stretch/>
        </p:blipFill>
        <p:spPr bwMode="auto">
          <a:xfrm>
            <a:off x="23813" y="20638"/>
            <a:ext cx="3324051" cy="22562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2" name="Title 1"/>
          <p:cNvSpPr>
            <a:spLocks noGrp="1"/>
          </p:cNvSpPr>
          <p:nvPr>
            <p:ph type="ctrTitle"/>
          </p:nvPr>
        </p:nvSpPr>
        <p:spPr>
          <a:xfrm>
            <a:off x="1619672" y="404664"/>
            <a:ext cx="6624736" cy="1143000"/>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سياق النص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107504" y="2951073"/>
            <a:ext cx="8496944" cy="20620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شفى المسيح أعمى/أبكم (متى 12: 22)</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زعمت الحشود</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"إنه المسيح!"</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قال الفريسيون</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"إنه شيطاني!"</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أعطى يسوع ردا ثلاثيا (12: 25-29)</a:t>
            </a: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3435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Effect transition="in" filter="fade">
                                      <p:cBhvr>
                                        <p:cTn id="14" dur="1000"/>
                                        <p:tgtEl>
                                          <p:spTgt spid="9">
                                            <p:txEl>
                                              <p:pRg st="1" end="1"/>
                                            </p:txEl>
                                          </p:spTgt>
                                        </p:tgtEl>
                                      </p:cBhvr>
                                    </p:animEffect>
                                    <p:anim calcmode="lin" valueType="num">
                                      <p:cBhvr>
                                        <p:cTn id="15"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fade">
                                      <p:cBhvr>
                                        <p:cTn id="21" dur="1000"/>
                                        <p:tgtEl>
                                          <p:spTgt spid="9">
                                            <p:txEl>
                                              <p:pRg st="2" end="2"/>
                                            </p:txEl>
                                          </p:spTgt>
                                        </p:tgtEl>
                                      </p:cBhvr>
                                    </p:animEffect>
                                    <p:anim calcmode="lin" valueType="num">
                                      <p:cBhvr>
                                        <p:cTn id="2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9">
                                            <p:txEl>
                                              <p:pRg st="3" end="3"/>
                                            </p:txEl>
                                          </p:spTgt>
                                        </p:tgtEl>
                                        <p:attrNameLst>
                                          <p:attrName>style.visibility</p:attrName>
                                        </p:attrNameLst>
                                      </p:cBhvr>
                                      <p:to>
                                        <p:strVal val="visible"/>
                                      </p:to>
                                    </p:set>
                                    <p:animEffect transition="in" filter="fade">
                                      <p:cBhvr>
                                        <p:cTn id="28" dur="1000"/>
                                        <p:tgtEl>
                                          <p:spTgt spid="9">
                                            <p:txEl>
                                              <p:pRg st="3" end="3"/>
                                            </p:txEl>
                                          </p:spTgt>
                                        </p:tgtEl>
                                      </p:cBhvr>
                                    </p:animEffect>
                                    <p:anim calcmode="lin" valueType="num">
                                      <p:cBhvr>
                                        <p:cTn id="29"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1"/>
          <p:cNvPicPr>
            <a:picLocks noChangeAspect="1"/>
          </p:cNvPicPr>
          <p:nvPr/>
        </p:nvPicPr>
        <p:blipFill>
          <a:blip r:embed="rId2" cstate="screen">
            <a:extLst>
              <a:ext uri="{28A0092B-C50C-407E-A947-70E740481C1C}">
                <a14:useLocalDpi xmlns:a14="http://schemas.microsoft.com/office/drawing/2010/main"/>
              </a:ext>
            </a:extLst>
          </a:blip>
          <a:srcRect l="374" t="4781" r="-374" b="7217"/>
          <a:stretch>
            <a:fillRect/>
          </a:stretch>
        </p:blipFill>
        <p:spPr bwMode="auto">
          <a:xfrm>
            <a:off x="6351" y="-26988"/>
            <a:ext cx="9197975"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2" name="Title 1"/>
          <p:cNvSpPr>
            <a:spLocks noGrp="1"/>
          </p:cNvSpPr>
          <p:nvPr>
            <p:ph type="ctrTitle"/>
          </p:nvPr>
        </p:nvSpPr>
        <p:spPr>
          <a:xfrm>
            <a:off x="0" y="6180"/>
            <a:ext cx="4283968" cy="2054667"/>
          </a:xfrm>
        </p:spPr>
        <p:txBody>
          <a:bodyPr/>
          <a:lstStyle/>
          <a:p>
            <a:pPr rtl="1">
              <a:defRPr/>
            </a:pPr>
            <a:r>
              <a:rPr lang="ar-JO" dirty="0">
                <a:effectLst>
                  <a:glow rad="292100">
                    <a:schemeClr val="tx1">
                      <a:alpha val="92000"/>
                    </a:schemeClr>
                  </a:glow>
                </a:effectLst>
                <a:ea typeface="ＭＳ Ｐゴシック" charset="0"/>
                <a:cs typeface="Arial" panose="020B0604020202020204" pitchFamily="34" charset="0"/>
              </a:rPr>
              <a:t>المشكلة التي تم حلها
</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xiv</a:t>
            </a:r>
          </a:p>
        </p:txBody>
      </p:sp>
      <p:sp>
        <p:nvSpPr>
          <p:cNvPr id="9" name="Text Box 2"/>
          <p:cNvSpPr txBox="1">
            <a:spLocks noChangeArrowheads="1"/>
          </p:cNvSpPr>
          <p:nvPr/>
        </p:nvSpPr>
        <p:spPr bwMode="auto">
          <a:xfrm>
            <a:off x="3851920" y="3357013"/>
            <a:ext cx="4464496" cy="14464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543" marR="0" lvl="0" indent="-342543" algn="r" defTabSz="914400" rtl="1" eaLnBrk="1" fontAlgn="base" latinLnBrk="0" hangingPunct="1">
              <a:lnSpc>
                <a:spcPct val="100000"/>
              </a:lnSpc>
              <a:spcBef>
                <a:spcPct val="0"/>
              </a:spcBef>
              <a:spcAft>
                <a:spcPct val="0"/>
              </a:spcAft>
              <a:buClrTx/>
              <a:buSzTx/>
              <a:buFont typeface="Arial"/>
              <a:buChar char="•"/>
              <a:tabLst/>
              <a:defRPr/>
            </a:pPr>
            <a:r>
              <a:rPr kumimoji="0" lang="ar-JO" sz="4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السياق
طبيعة الخطيئة</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338844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1551706" y="341313"/>
            <a:ext cx="6624736" cy="1143000"/>
          </a:xfrm>
          <a:gradFill flip="none" rotWithShape="1">
            <a:gsLst>
              <a:gs pos="0">
                <a:srgbClr val="FF0000"/>
              </a:gs>
              <a:gs pos="100000">
                <a:srgbClr val="000000"/>
              </a:gs>
            </a:gsLst>
            <a:path path="circle">
              <a:fillToRect l="100000" t="100000"/>
            </a:path>
            <a:tileRect r="-100000" b="-100000"/>
          </a:gradFill>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طبيعة الخطيئة</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xv</a:t>
            </a:r>
          </a:p>
        </p:txBody>
      </p:sp>
      <p:sp>
        <p:nvSpPr>
          <p:cNvPr id="9" name="Text Box 2"/>
          <p:cNvSpPr txBox="1">
            <a:spLocks noChangeArrowheads="1"/>
          </p:cNvSpPr>
          <p:nvPr/>
        </p:nvSpPr>
        <p:spPr bwMode="auto">
          <a:xfrm>
            <a:off x="0" y="2230600"/>
            <a:ext cx="9071992" cy="28622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تُنطق</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ضد الروح القدس</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نتائج</a:t>
            </a: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ها</a:t>
            </a: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أبدية (أي التي يرتكبها فقط غير المؤمنين)</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إسناد خاطئ</a:t>
            </a:r>
            <a:endParaRPr kumimoji="0" lang="en-US"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513808" marR="0" lvl="0" indent="-513808" algn="r" defTabSz="914400" rtl="1" eaLnBrk="1" fontAlgn="base" latinLnBrk="0" hangingPunct="1">
              <a:lnSpc>
                <a:spcPct val="100000"/>
              </a:lnSpc>
              <a:spcBef>
                <a:spcPct val="0"/>
              </a:spcBef>
              <a:spcAft>
                <a:spcPct val="0"/>
              </a:spcAft>
              <a:buClrTx/>
              <a:buSzTx/>
              <a:buFont typeface="+mj-lt"/>
              <a:buAutoNum type="arabicPeriod"/>
              <a:tabLst/>
              <a:defRPr/>
            </a:pP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 "خطية </a:t>
            </a:r>
            <a:r>
              <a:rPr kumimoji="0" lang="ar-LB"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ليست ل</a:t>
            </a:r>
            <a:r>
              <a:rPr kumimoji="0" lang="ar-JO" sz="36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لموت" </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a:t>
            </a:r>
            <a:r>
              <a:rPr kumimoji="0" lang="ar-LB"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1 </a:t>
            </a: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يو 5: 16-17؛ 1 كو 11: 30)</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6436" name="Picture 1" descr="bomb.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950" y="115888"/>
            <a:ext cx="1511300" cy="159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98296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decel="50000" fill="hold">
                                          <p:stCondLst>
                                            <p:cond delay="0"/>
                                          </p:stCondLst>
                                        </p:cTn>
                                        <p:tgtEl>
                                          <p:spTgt spid="9">
                                            <p:txEl>
                                              <p:pRg st="0" end="0"/>
                                            </p:txEl>
                                          </p:spTgt>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9">
                                            <p:txEl>
                                              <p:pRg st="0" end="0"/>
                                            </p:txEl>
                                          </p:spTgt>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9">
                                            <p:txEl>
                                              <p:pRg st="0" end="0"/>
                                            </p:txEl>
                                          </p:spTgt>
                                        </p:tgtEl>
                                        <p:attrNameLst>
                                          <p:attrName>ppt_w</p:attrName>
                                        </p:attrNameLst>
                                      </p:cBhvr>
                                      <p:tavLst>
                                        <p:tav tm="0">
                                          <p:val>
                                            <p:strVal val="#ppt_w*.05"/>
                                          </p:val>
                                        </p:tav>
                                        <p:tav tm="100000">
                                          <p:val>
                                            <p:strVal val="#ppt_w"/>
                                          </p:val>
                                        </p:tav>
                                      </p:tavLst>
                                    </p:anim>
                                    <p:anim calcmode="lin" valueType="num">
                                      <p:cBhvr>
                                        <p:cTn id="10" dur="1000" fill="hold"/>
                                        <p:tgtEl>
                                          <p:spTgt spid="9">
                                            <p:txEl>
                                              <p:pRg st="0" end="0"/>
                                            </p:txEl>
                                          </p:spTgt>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9">
                                            <p:txEl>
                                              <p:pRg st="0" end="0"/>
                                            </p:txEl>
                                          </p:spTgt>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9">
                                            <p:txEl>
                                              <p:pRg st="0" end="0"/>
                                            </p:txEl>
                                          </p:spTgt>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9">
                                            <p:txEl>
                                              <p:pRg st="0" end="0"/>
                                            </p:txEl>
                                          </p:spTgt>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5" presetClass="entr" presetSubtype="0" fill="hold" nodeType="clickEffect">
                                  <p:stCondLst>
                                    <p:cond delay="0"/>
                                  </p:stCondLst>
                                  <p:childTnLst>
                                    <p:set>
                                      <p:cBhvr>
                                        <p:cTn id="18" dur="1" fill="hold">
                                          <p:stCondLst>
                                            <p:cond delay="0"/>
                                          </p:stCondLst>
                                        </p:cTn>
                                        <p:tgtEl>
                                          <p:spTgt spid="9">
                                            <p:txEl>
                                              <p:pRg st="1" end="1"/>
                                            </p:txEl>
                                          </p:spTgt>
                                        </p:tgtEl>
                                        <p:attrNameLst>
                                          <p:attrName>style.visibility</p:attrName>
                                        </p:attrNameLst>
                                      </p:cBhvr>
                                      <p:to>
                                        <p:strVal val="visible"/>
                                      </p:to>
                                    </p:set>
                                    <p:anim calcmode="lin" valueType="num">
                                      <p:cBhvr>
                                        <p:cTn id="19" dur="500" decel="50000" fill="hold">
                                          <p:stCondLst>
                                            <p:cond delay="0"/>
                                          </p:stCondLst>
                                        </p:cTn>
                                        <p:tgtEl>
                                          <p:spTgt spid="9">
                                            <p:txEl>
                                              <p:pRg st="1" end="1"/>
                                            </p:txEl>
                                          </p:spTgt>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9">
                                            <p:txEl>
                                              <p:pRg st="1" end="1"/>
                                            </p:txEl>
                                          </p:spTgt>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9">
                                            <p:txEl>
                                              <p:pRg st="1" end="1"/>
                                            </p:txEl>
                                          </p:spTgt>
                                        </p:tgtEl>
                                        <p:attrNameLst>
                                          <p:attrName>ppt_w</p:attrName>
                                        </p:attrNameLst>
                                      </p:cBhvr>
                                      <p:tavLst>
                                        <p:tav tm="0">
                                          <p:val>
                                            <p:strVal val="#ppt_w*.05"/>
                                          </p:val>
                                        </p:tav>
                                        <p:tav tm="100000">
                                          <p:val>
                                            <p:strVal val="#ppt_w"/>
                                          </p:val>
                                        </p:tav>
                                      </p:tavLst>
                                    </p:anim>
                                    <p:anim calcmode="lin" valueType="num">
                                      <p:cBhvr>
                                        <p:cTn id="22" dur="1000" fill="hold"/>
                                        <p:tgtEl>
                                          <p:spTgt spid="9">
                                            <p:txEl>
                                              <p:pRg st="1" end="1"/>
                                            </p:txEl>
                                          </p:spTgt>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9">
                                            <p:txEl>
                                              <p:pRg st="1" end="1"/>
                                            </p:txEl>
                                          </p:spTgt>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9">
                                            <p:txEl>
                                              <p:pRg st="1" end="1"/>
                                            </p:txEl>
                                          </p:spTgt>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9">
                                            <p:txEl>
                                              <p:pRg st="1" end="1"/>
                                            </p:txEl>
                                          </p:spTgt>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9">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5" presetClass="entr" presetSubtype="0" fill="hold"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anim calcmode="lin" valueType="num">
                                      <p:cBhvr>
                                        <p:cTn id="31" dur="500" decel="50000" fill="hold">
                                          <p:stCondLst>
                                            <p:cond delay="0"/>
                                          </p:stCondLst>
                                        </p:cTn>
                                        <p:tgtEl>
                                          <p:spTgt spid="9">
                                            <p:txEl>
                                              <p:pRg st="2" end="2"/>
                                            </p:txEl>
                                          </p:spTgt>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9">
                                            <p:txEl>
                                              <p:pRg st="2" end="2"/>
                                            </p:txEl>
                                          </p:spTgt>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9">
                                            <p:txEl>
                                              <p:pRg st="2" end="2"/>
                                            </p:txEl>
                                          </p:spTgt>
                                        </p:tgtEl>
                                        <p:attrNameLst>
                                          <p:attrName>ppt_w</p:attrName>
                                        </p:attrNameLst>
                                      </p:cBhvr>
                                      <p:tavLst>
                                        <p:tav tm="0">
                                          <p:val>
                                            <p:strVal val="#ppt_w*.05"/>
                                          </p:val>
                                        </p:tav>
                                        <p:tav tm="100000">
                                          <p:val>
                                            <p:strVal val="#ppt_w"/>
                                          </p:val>
                                        </p:tav>
                                      </p:tavLst>
                                    </p:anim>
                                    <p:anim calcmode="lin" valueType="num">
                                      <p:cBhvr>
                                        <p:cTn id="34" dur="1000" fill="hold"/>
                                        <p:tgtEl>
                                          <p:spTgt spid="9">
                                            <p:txEl>
                                              <p:pRg st="2" end="2"/>
                                            </p:txEl>
                                          </p:spTgt>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9">
                                            <p:txEl>
                                              <p:pRg st="2" end="2"/>
                                            </p:txEl>
                                          </p:spTgt>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9">
                                            <p:txEl>
                                              <p:pRg st="2" end="2"/>
                                            </p:txEl>
                                          </p:spTgt>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9">
                                            <p:txEl>
                                              <p:pRg st="2" end="2"/>
                                            </p:txEl>
                                          </p:spTgt>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9">
                                            <p:txEl>
                                              <p:pRg st="2" end="2"/>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5" presetClass="entr" presetSubtype="0" fill="hold" nodeType="clickEffect">
                                  <p:stCondLst>
                                    <p:cond delay="0"/>
                                  </p:stCondLst>
                                  <p:childTnLst>
                                    <p:set>
                                      <p:cBhvr>
                                        <p:cTn id="42" dur="1" fill="hold">
                                          <p:stCondLst>
                                            <p:cond delay="0"/>
                                          </p:stCondLst>
                                        </p:cTn>
                                        <p:tgtEl>
                                          <p:spTgt spid="9">
                                            <p:txEl>
                                              <p:pRg st="3" end="3"/>
                                            </p:txEl>
                                          </p:spTgt>
                                        </p:tgtEl>
                                        <p:attrNameLst>
                                          <p:attrName>style.visibility</p:attrName>
                                        </p:attrNameLst>
                                      </p:cBhvr>
                                      <p:to>
                                        <p:strVal val="visible"/>
                                      </p:to>
                                    </p:set>
                                    <p:anim calcmode="lin" valueType="num">
                                      <p:cBhvr>
                                        <p:cTn id="43" dur="500" decel="50000" fill="hold">
                                          <p:stCondLst>
                                            <p:cond delay="0"/>
                                          </p:stCondLst>
                                        </p:cTn>
                                        <p:tgtEl>
                                          <p:spTgt spid="9">
                                            <p:txEl>
                                              <p:pRg st="3" end="3"/>
                                            </p:txEl>
                                          </p:spTgt>
                                        </p:tgtEl>
                                        <p:attrNameLst>
                                          <p:attrName>style.rotation</p:attrName>
                                        </p:attrNameLst>
                                      </p:cBhvr>
                                      <p:tavLst>
                                        <p:tav tm="0">
                                          <p:val>
                                            <p:fltVal val="-90"/>
                                          </p:val>
                                        </p:tav>
                                        <p:tav tm="100000">
                                          <p:val>
                                            <p:fltVal val="0"/>
                                          </p:val>
                                        </p:tav>
                                      </p:tavLst>
                                    </p:anim>
                                    <p:anim calcmode="lin" valueType="num">
                                      <p:cBhvr>
                                        <p:cTn id="44" dur="500" decel="50000" fill="hold">
                                          <p:stCondLst>
                                            <p:cond delay="0"/>
                                          </p:stCondLst>
                                        </p:cTn>
                                        <p:tgtEl>
                                          <p:spTgt spid="9">
                                            <p:txEl>
                                              <p:pRg st="3" end="3"/>
                                            </p:txEl>
                                          </p:spTgt>
                                        </p:tgtEl>
                                        <p:attrNameLst>
                                          <p:attrName>ppt_w</p:attrName>
                                        </p:attrNameLst>
                                      </p:cBhvr>
                                      <p:tavLst>
                                        <p:tav tm="0">
                                          <p:val>
                                            <p:strVal val="#ppt_w"/>
                                          </p:val>
                                        </p:tav>
                                        <p:tav tm="100000">
                                          <p:val>
                                            <p:strVal val="#ppt_w*.05"/>
                                          </p:val>
                                        </p:tav>
                                      </p:tavLst>
                                    </p:anim>
                                    <p:anim calcmode="lin" valueType="num">
                                      <p:cBhvr>
                                        <p:cTn id="45" dur="500" accel="50000" fill="hold">
                                          <p:stCondLst>
                                            <p:cond delay="500"/>
                                          </p:stCondLst>
                                        </p:cTn>
                                        <p:tgtEl>
                                          <p:spTgt spid="9">
                                            <p:txEl>
                                              <p:pRg st="3" end="3"/>
                                            </p:txEl>
                                          </p:spTgt>
                                        </p:tgtEl>
                                        <p:attrNameLst>
                                          <p:attrName>ppt_w</p:attrName>
                                        </p:attrNameLst>
                                      </p:cBhvr>
                                      <p:tavLst>
                                        <p:tav tm="0">
                                          <p:val>
                                            <p:strVal val="#ppt_w*.05"/>
                                          </p:val>
                                        </p:tav>
                                        <p:tav tm="100000">
                                          <p:val>
                                            <p:strVal val="#ppt_w"/>
                                          </p:val>
                                        </p:tav>
                                      </p:tavLst>
                                    </p:anim>
                                    <p:anim calcmode="lin" valueType="num">
                                      <p:cBhvr>
                                        <p:cTn id="46" dur="1000" fill="hold"/>
                                        <p:tgtEl>
                                          <p:spTgt spid="9">
                                            <p:txEl>
                                              <p:pRg st="3" end="3"/>
                                            </p:txEl>
                                          </p:spTgt>
                                        </p:tgtEl>
                                        <p:attrNameLst>
                                          <p:attrName>ppt_h</p:attrName>
                                        </p:attrNameLst>
                                      </p:cBhvr>
                                      <p:tavLst>
                                        <p:tav tm="0">
                                          <p:val>
                                            <p:strVal val="#ppt_h"/>
                                          </p:val>
                                        </p:tav>
                                        <p:tav tm="100000">
                                          <p:val>
                                            <p:strVal val="#ppt_h"/>
                                          </p:val>
                                        </p:tav>
                                      </p:tavLst>
                                    </p:anim>
                                    <p:anim calcmode="lin" valueType="num">
                                      <p:cBhvr>
                                        <p:cTn id="47" dur="500" decel="50000" fill="hold">
                                          <p:stCondLst>
                                            <p:cond delay="0"/>
                                          </p:stCondLst>
                                        </p:cTn>
                                        <p:tgtEl>
                                          <p:spTgt spid="9">
                                            <p:txEl>
                                              <p:pRg st="3" end="3"/>
                                            </p:txEl>
                                          </p:spTgt>
                                        </p:tgtEl>
                                        <p:attrNameLst>
                                          <p:attrName>ppt_x</p:attrName>
                                        </p:attrNameLst>
                                      </p:cBhvr>
                                      <p:tavLst>
                                        <p:tav tm="0">
                                          <p:val>
                                            <p:strVal val="#ppt_x+.4"/>
                                          </p:val>
                                        </p:tav>
                                        <p:tav tm="100000">
                                          <p:val>
                                            <p:strVal val="#ppt_x"/>
                                          </p:val>
                                        </p:tav>
                                      </p:tavLst>
                                    </p:anim>
                                    <p:anim calcmode="lin" valueType="num">
                                      <p:cBhvr>
                                        <p:cTn id="48" dur="500" decel="50000" fill="hold">
                                          <p:stCondLst>
                                            <p:cond delay="0"/>
                                          </p:stCondLst>
                                        </p:cTn>
                                        <p:tgtEl>
                                          <p:spTgt spid="9">
                                            <p:txEl>
                                              <p:pRg st="3" end="3"/>
                                            </p:txEl>
                                          </p:spTgt>
                                        </p:tgtEl>
                                        <p:attrNameLst>
                                          <p:attrName>ppt_y</p:attrName>
                                        </p:attrNameLst>
                                      </p:cBhvr>
                                      <p:tavLst>
                                        <p:tav tm="0">
                                          <p:val>
                                            <p:strVal val="#ppt_y-.2"/>
                                          </p:val>
                                        </p:tav>
                                        <p:tav tm="100000">
                                          <p:val>
                                            <p:strVal val="#ppt_y+.1"/>
                                          </p:val>
                                        </p:tav>
                                      </p:tavLst>
                                    </p:anim>
                                    <p:anim calcmode="lin" valueType="num">
                                      <p:cBhvr>
                                        <p:cTn id="49" dur="500" accel="50000" fill="hold">
                                          <p:stCondLst>
                                            <p:cond delay="500"/>
                                          </p:stCondLst>
                                        </p:cTn>
                                        <p:tgtEl>
                                          <p:spTgt spid="9">
                                            <p:txEl>
                                              <p:pRg st="3" end="3"/>
                                            </p:txEl>
                                          </p:spTgt>
                                        </p:tgtEl>
                                        <p:attrNameLst>
                                          <p:attrName>ppt_y</p:attrName>
                                        </p:attrNameLst>
                                      </p:cBhvr>
                                      <p:tavLst>
                                        <p:tav tm="0">
                                          <p:val>
                                            <p:strVal val="#ppt_y+.1"/>
                                          </p:val>
                                        </p:tav>
                                        <p:tav tm="100000">
                                          <p:val>
                                            <p:strVal val="#ppt_y"/>
                                          </p:val>
                                        </p:tav>
                                      </p:tavLst>
                                    </p:anim>
                                    <p:animEffect transition="in" filter="fade">
                                      <p:cBhvr>
                                        <p:cTn id="50" dur="1000" decel="50000">
                                          <p:stCondLst>
                                            <p:cond delay="0"/>
                                          </p:stCondLst>
                                        </p:cTn>
                                        <p:tgtEl>
                                          <p:spTgt spid="9">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5" presetClass="entr" presetSubtype="0" fill="hold" nodeType="clickEffect">
                                  <p:stCondLst>
                                    <p:cond delay="0"/>
                                  </p:stCondLst>
                                  <p:childTnLst>
                                    <p:set>
                                      <p:cBhvr>
                                        <p:cTn id="54" dur="1" fill="hold">
                                          <p:stCondLst>
                                            <p:cond delay="0"/>
                                          </p:stCondLst>
                                        </p:cTn>
                                        <p:tgtEl>
                                          <p:spTgt spid="9">
                                            <p:txEl>
                                              <p:pRg st="4" end="4"/>
                                            </p:txEl>
                                          </p:spTgt>
                                        </p:tgtEl>
                                        <p:attrNameLst>
                                          <p:attrName>style.visibility</p:attrName>
                                        </p:attrNameLst>
                                      </p:cBhvr>
                                      <p:to>
                                        <p:strVal val="visible"/>
                                      </p:to>
                                    </p:set>
                                    <p:anim calcmode="lin" valueType="num">
                                      <p:cBhvr>
                                        <p:cTn id="55" dur="500" decel="50000" fill="hold">
                                          <p:stCondLst>
                                            <p:cond delay="0"/>
                                          </p:stCondLst>
                                        </p:cTn>
                                        <p:tgtEl>
                                          <p:spTgt spid="9">
                                            <p:txEl>
                                              <p:pRg st="4" end="4"/>
                                            </p:txEl>
                                          </p:spTgt>
                                        </p:tgtEl>
                                        <p:attrNameLst>
                                          <p:attrName>style.rotation</p:attrName>
                                        </p:attrNameLst>
                                      </p:cBhvr>
                                      <p:tavLst>
                                        <p:tav tm="0">
                                          <p:val>
                                            <p:fltVal val="-90"/>
                                          </p:val>
                                        </p:tav>
                                        <p:tav tm="100000">
                                          <p:val>
                                            <p:fltVal val="0"/>
                                          </p:val>
                                        </p:tav>
                                      </p:tavLst>
                                    </p:anim>
                                    <p:anim calcmode="lin" valueType="num">
                                      <p:cBhvr>
                                        <p:cTn id="56" dur="500" decel="50000" fill="hold">
                                          <p:stCondLst>
                                            <p:cond delay="0"/>
                                          </p:stCondLst>
                                        </p:cTn>
                                        <p:tgtEl>
                                          <p:spTgt spid="9">
                                            <p:txEl>
                                              <p:pRg st="4" end="4"/>
                                            </p:txEl>
                                          </p:spTgt>
                                        </p:tgtEl>
                                        <p:attrNameLst>
                                          <p:attrName>ppt_w</p:attrName>
                                        </p:attrNameLst>
                                      </p:cBhvr>
                                      <p:tavLst>
                                        <p:tav tm="0">
                                          <p:val>
                                            <p:strVal val="#ppt_w"/>
                                          </p:val>
                                        </p:tav>
                                        <p:tav tm="100000">
                                          <p:val>
                                            <p:strVal val="#ppt_w*.05"/>
                                          </p:val>
                                        </p:tav>
                                      </p:tavLst>
                                    </p:anim>
                                    <p:anim calcmode="lin" valueType="num">
                                      <p:cBhvr>
                                        <p:cTn id="57" dur="500" accel="50000" fill="hold">
                                          <p:stCondLst>
                                            <p:cond delay="500"/>
                                          </p:stCondLst>
                                        </p:cTn>
                                        <p:tgtEl>
                                          <p:spTgt spid="9">
                                            <p:txEl>
                                              <p:pRg st="4" end="4"/>
                                            </p:txEl>
                                          </p:spTgt>
                                        </p:tgtEl>
                                        <p:attrNameLst>
                                          <p:attrName>ppt_w</p:attrName>
                                        </p:attrNameLst>
                                      </p:cBhvr>
                                      <p:tavLst>
                                        <p:tav tm="0">
                                          <p:val>
                                            <p:strVal val="#ppt_w*.05"/>
                                          </p:val>
                                        </p:tav>
                                        <p:tav tm="100000">
                                          <p:val>
                                            <p:strVal val="#ppt_w"/>
                                          </p:val>
                                        </p:tav>
                                      </p:tavLst>
                                    </p:anim>
                                    <p:anim calcmode="lin" valueType="num">
                                      <p:cBhvr>
                                        <p:cTn id="58" dur="1000" fill="hold"/>
                                        <p:tgtEl>
                                          <p:spTgt spid="9">
                                            <p:txEl>
                                              <p:pRg st="4" end="4"/>
                                            </p:txEl>
                                          </p:spTgt>
                                        </p:tgtEl>
                                        <p:attrNameLst>
                                          <p:attrName>ppt_h</p:attrName>
                                        </p:attrNameLst>
                                      </p:cBhvr>
                                      <p:tavLst>
                                        <p:tav tm="0">
                                          <p:val>
                                            <p:strVal val="#ppt_h"/>
                                          </p:val>
                                        </p:tav>
                                        <p:tav tm="100000">
                                          <p:val>
                                            <p:strVal val="#ppt_h"/>
                                          </p:val>
                                        </p:tav>
                                      </p:tavLst>
                                    </p:anim>
                                    <p:anim calcmode="lin" valueType="num">
                                      <p:cBhvr>
                                        <p:cTn id="59" dur="500" decel="50000" fill="hold">
                                          <p:stCondLst>
                                            <p:cond delay="0"/>
                                          </p:stCondLst>
                                        </p:cTn>
                                        <p:tgtEl>
                                          <p:spTgt spid="9">
                                            <p:txEl>
                                              <p:pRg st="4" end="4"/>
                                            </p:txEl>
                                          </p:spTgt>
                                        </p:tgtEl>
                                        <p:attrNameLst>
                                          <p:attrName>ppt_x</p:attrName>
                                        </p:attrNameLst>
                                      </p:cBhvr>
                                      <p:tavLst>
                                        <p:tav tm="0">
                                          <p:val>
                                            <p:strVal val="#ppt_x+.4"/>
                                          </p:val>
                                        </p:tav>
                                        <p:tav tm="100000">
                                          <p:val>
                                            <p:strVal val="#ppt_x"/>
                                          </p:val>
                                        </p:tav>
                                      </p:tavLst>
                                    </p:anim>
                                    <p:anim calcmode="lin" valueType="num">
                                      <p:cBhvr>
                                        <p:cTn id="60" dur="500" decel="50000" fill="hold">
                                          <p:stCondLst>
                                            <p:cond delay="0"/>
                                          </p:stCondLst>
                                        </p:cTn>
                                        <p:tgtEl>
                                          <p:spTgt spid="9">
                                            <p:txEl>
                                              <p:pRg st="4" end="4"/>
                                            </p:txEl>
                                          </p:spTgt>
                                        </p:tgtEl>
                                        <p:attrNameLst>
                                          <p:attrName>ppt_y</p:attrName>
                                        </p:attrNameLst>
                                      </p:cBhvr>
                                      <p:tavLst>
                                        <p:tav tm="0">
                                          <p:val>
                                            <p:strVal val="#ppt_y-.2"/>
                                          </p:val>
                                        </p:tav>
                                        <p:tav tm="100000">
                                          <p:val>
                                            <p:strVal val="#ppt_y+.1"/>
                                          </p:val>
                                        </p:tav>
                                      </p:tavLst>
                                    </p:anim>
                                    <p:anim calcmode="lin" valueType="num">
                                      <p:cBhvr>
                                        <p:cTn id="61" dur="500" accel="50000" fill="hold">
                                          <p:stCondLst>
                                            <p:cond delay="500"/>
                                          </p:stCondLst>
                                        </p:cTn>
                                        <p:tgtEl>
                                          <p:spTgt spid="9">
                                            <p:txEl>
                                              <p:pRg st="4" end="4"/>
                                            </p:txEl>
                                          </p:spTgt>
                                        </p:tgtEl>
                                        <p:attrNameLst>
                                          <p:attrName>ppt_y</p:attrName>
                                        </p:attrNameLst>
                                      </p:cBhvr>
                                      <p:tavLst>
                                        <p:tav tm="0">
                                          <p:val>
                                            <p:strVal val="#ppt_y+.1"/>
                                          </p:val>
                                        </p:tav>
                                        <p:tav tm="100000">
                                          <p:val>
                                            <p:strVal val="#ppt_y"/>
                                          </p:val>
                                        </p:tav>
                                      </p:tavLst>
                                    </p:anim>
                                    <p:animEffect transition="in" filter="fade">
                                      <p:cBhvr>
                                        <p:cTn id="62" dur="1000" decel="50000">
                                          <p:stCondLst>
                                            <p:cond delay="0"/>
                                          </p:stCondLst>
                                        </p:cTn>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2"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1">
              <a:defRPr/>
            </a:pPr>
            <a:r>
              <a:rPr dirty="0" err="1"/>
              <a:t>الفكرة</a:t>
            </a:r>
            <a:r>
              <a:rPr dirty="0"/>
              <a:t> </a:t>
            </a:r>
            <a:r>
              <a:rPr dirty="0" err="1"/>
              <a:t>الرئيسية</a:t>
            </a:r>
            <a:r>
              <a:rPr dirty="0"/>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1" eaLnBrk="1" fontAlgn="base" latinLnBrk="0" hangingPunct="1">
              <a:lnSpc>
                <a:spcPct val="100000"/>
              </a:lnSpc>
              <a:spcBef>
                <a:spcPct val="0"/>
              </a:spcBef>
              <a:spcAft>
                <a:spcPct val="0"/>
              </a:spcAft>
              <a:buClrTx/>
              <a:buSzTx/>
              <a:buFontTx/>
              <a:buNone/>
              <a:tabLst/>
              <a:defRPr sz="5400" b="1">
                <a:solidFill>
                  <a:srgbClr val="000000"/>
                </a:solidFill>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ا</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خدم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وت</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أ</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َّـ</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مث</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FF2600"/>
                </a:solidFill>
                <a:effectLst/>
                <a:uLnTx/>
                <a:uFillTx/>
                <a:latin typeface="Arial" panose="020B0604020202020204" pitchFamily="34" charset="0"/>
                <a:ea typeface="ＭＳ Ｐゴシック" charset="0"/>
                <a:cs typeface="Arial" panose="020B0604020202020204" pitchFamily="34" charset="0"/>
                <a:sym typeface="Arial"/>
              </a:rPr>
              <a:t>يسوع</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p>
        </p:txBody>
      </p:sp>
      <p:sp>
        <p:nvSpPr>
          <p:cNvPr id="452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0" y="701824"/>
            <a:ext cx="9144000" cy="1143000"/>
          </a:xfrm>
          <a:solidFill>
            <a:srgbClr val="000090"/>
          </a:solidFill>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اقتراحات للإرشاد</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25"/>
            <a:ext cx="936104"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xv</a:t>
            </a:r>
          </a:p>
        </p:txBody>
      </p:sp>
      <p:sp>
        <p:nvSpPr>
          <p:cNvPr id="9" name="Text Box 2"/>
          <p:cNvSpPr txBox="1">
            <a:spLocks noChangeArrowheads="1"/>
          </p:cNvSpPr>
          <p:nvPr/>
        </p:nvSpPr>
        <p:spPr bwMode="auto">
          <a:xfrm>
            <a:off x="351537" y="3534980"/>
            <a:ext cx="2763142" cy="1569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أ. الكرازة</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ب. الضمان</a:t>
            </a:r>
            <a:endParaRPr kumimoji="0" lang="en-US"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ت. التوبة</a:t>
            </a:r>
            <a:endParaRPr kumimoji="0" lang="en-US" sz="2400" b="1" i="0"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p:txBody>
      </p:sp>
      <p:pic>
        <p:nvPicPr>
          <p:cNvPr id="147460"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29000" y="2387605"/>
            <a:ext cx="5715000" cy="3822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5916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900" decel="100000" fill="hold"/>
                                        <p:tgtEl>
                                          <p:spTgt spid="9">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9">
                                            <p:txEl>
                                              <p:pRg st="1" end="1"/>
                                            </p:txEl>
                                          </p:spTgt>
                                        </p:tgtEl>
                                        <p:attrNameLst>
                                          <p:attrName>style.visibility</p:attrName>
                                        </p:attrNameLst>
                                      </p:cBhvr>
                                      <p:to>
                                        <p:strVal val="visible"/>
                                      </p:to>
                                    </p:set>
                                    <p:animEffect transition="in" filter="fade">
                                      <p:cBhvr>
                                        <p:cTn id="15" dur="1000"/>
                                        <p:tgtEl>
                                          <p:spTgt spid="9">
                                            <p:txEl>
                                              <p:pRg st="1" end="1"/>
                                            </p:txEl>
                                          </p:spTgt>
                                        </p:tgtEl>
                                      </p:cBhvr>
                                    </p:animEffect>
                                    <p:anim calcmode="lin" valueType="num">
                                      <p:cBhvr>
                                        <p:cTn id="16"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7" dur="900" decel="100000" fill="hold"/>
                                        <p:tgtEl>
                                          <p:spTgt spid="9">
                                            <p:txEl>
                                              <p:pRg st="1" end="1"/>
                                            </p:txEl>
                                          </p:spTgt>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9">
                                            <p:txEl>
                                              <p:pRg st="1" end="1"/>
                                            </p:txEl>
                                          </p:spTgt>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grpId="0" nodeType="click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900" decel="100000" fill="hold"/>
                                        <p:tgtEl>
                                          <p:spTgt spid="9">
                                            <p:txEl>
                                              <p:pRg st="2" end="2"/>
                                            </p:txEl>
                                          </p:spTgt>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
                                            <p:txEl>
                                              <p:pRg st="2" end="2"/>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6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4</a:t>
            </a:r>
            <a:endParaRPr dirty="0">
              <a:solidFill>
                <a:srgbClr val="FFFFFF"/>
              </a:solidFill>
            </a:endParaRPr>
          </a:p>
        </p:txBody>
      </p:sp>
    </p:spTree>
  </p:cSld>
  <p:clrMapOvr>
    <a:masterClrMapping/>
  </p:clrMapOvr>
  <p:transition spd="med"/>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1200278"/>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مَثَل الزارع</a:t>
            </a:r>
            <a:endParaRPr kumimoji="0" lang="en-US"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13: 1-23؛ مرقس 4: 1-20؛ لوقا 8: 1-15</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8" name="Group 17">
            <a:extLst>
              <a:ext uri="{FF2B5EF4-FFF2-40B4-BE49-F238E27FC236}">
                <a16:creationId xmlns:a16="http://schemas.microsoft.com/office/drawing/2014/main" id="{502F000D-7D9E-2B4D-8105-72B747488B1C}"/>
              </a:ext>
            </a:extLst>
          </p:cNvPr>
          <p:cNvGrpSpPr/>
          <p:nvPr/>
        </p:nvGrpSpPr>
        <p:grpSpPr>
          <a:xfrm>
            <a:off x="6422964" y="188640"/>
            <a:ext cx="2707986" cy="1431062"/>
            <a:chOff x="238313" y="1456911"/>
            <a:chExt cx="2707986" cy="1431062"/>
          </a:xfrm>
        </p:grpSpPr>
        <p:grpSp>
          <p:nvGrpSpPr>
            <p:cNvPr id="19" name="Group 18">
              <a:extLst>
                <a:ext uri="{FF2B5EF4-FFF2-40B4-BE49-F238E27FC236}">
                  <a16:creationId xmlns:a16="http://schemas.microsoft.com/office/drawing/2014/main" id="{6EC7C2D1-A3AB-1440-9E8A-BEB55D509805}"/>
                </a:ext>
              </a:extLst>
            </p:cNvPr>
            <p:cNvGrpSpPr/>
            <p:nvPr/>
          </p:nvGrpSpPr>
          <p:grpSpPr>
            <a:xfrm>
              <a:off x="238313" y="1506508"/>
              <a:ext cx="2376264" cy="1252451"/>
              <a:chOff x="6444208" y="182050"/>
              <a:chExt cx="2376264" cy="1252451"/>
            </a:xfrm>
          </p:grpSpPr>
          <p:pic>
            <p:nvPicPr>
              <p:cNvPr id="21" name="Picture 1" descr="22_John_Baptist_Prison_JPEG_1024.jpg">
                <a:extLst>
                  <a:ext uri="{FF2B5EF4-FFF2-40B4-BE49-F238E27FC236}">
                    <a16:creationId xmlns:a16="http://schemas.microsoft.com/office/drawing/2014/main" id="{65DF1661-00B7-8A43-B898-87BD6C4286F9}"/>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2" name="Rectangle 21">
                <a:extLst>
                  <a:ext uri="{FF2B5EF4-FFF2-40B4-BE49-F238E27FC236}">
                    <a16:creationId xmlns:a16="http://schemas.microsoft.com/office/drawing/2014/main" id="{174970A9-C842-CF4C-8F21-F129BED27C1A}"/>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1" eaLnBrk="1" fontAlgn="auto" latinLnBrk="0" hangingPunct="1">
                  <a:lnSpc>
                    <a:spcPct val="100000"/>
                  </a:lnSpc>
                  <a:spcBef>
                    <a:spcPct val="50000"/>
                  </a:spcBef>
                  <a:spcAft>
                    <a:spcPts val="0"/>
                  </a:spcAft>
                  <a:buClrTx/>
                  <a:buSzTx/>
                  <a:buFontTx/>
                  <a:buNone/>
                  <a:tabLst/>
                  <a:defRPr/>
                </a:pP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0" name="TextBox 19">
              <a:extLst>
                <a:ext uri="{FF2B5EF4-FFF2-40B4-BE49-F238E27FC236}">
                  <a16:creationId xmlns:a16="http://schemas.microsoft.com/office/drawing/2014/main" id="{C76F3745-391A-A043-865B-95335825561D}"/>
                </a:ext>
              </a:extLst>
            </p:cNvPr>
            <p:cNvSpPr txBox="1"/>
            <p:nvPr/>
          </p:nvSpPr>
          <p:spPr>
            <a:xfrm>
              <a:off x="1403648" y="1456911"/>
              <a:ext cx="1542651" cy="1431062"/>
            </a:xfrm>
            <a:prstGeom prst="rect">
              <a:avLst/>
            </a:prstGeom>
            <a:noFill/>
            <a:effectLst/>
          </p:spPr>
          <p:txBody>
            <a:bodyPr wrap="square" lIns="91341" tIns="45671" rIns="91341" bIns="45671"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صور</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a:t>
              </a:r>
              <a:r>
                <a:rPr kumimoji="0" lang="ar-JO" altLang="zh-CN" sz="4000" b="1" u="none" strike="noStrike" kern="0" cap="none" spc="-250" normalizeH="0" baseline="0" noProof="0" dirty="0">
                  <a:ln>
                    <a:noFill/>
                  </a:ln>
                  <a:solidFill>
                    <a:srgbClr val="02B7DF"/>
                  </a:solidFill>
                  <a:effectLst/>
                  <a:uLnTx/>
                  <a:uFillTx/>
                  <a:latin typeface="Arial" panose="020B0604020202020204" pitchFamily="34" charset="0"/>
                  <a:ea typeface="ＭＳ Ｐゴシック" charset="0"/>
                  <a:cs typeface="Arial" panose="020B0604020202020204" pitchFamily="34" charset="0"/>
                </a:rPr>
                <a:t>كتابية</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مجانية</a:t>
              </a:r>
              <a:endParaRPr kumimoji="0" lang="en-GB" sz="72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63219533"/>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1">
              <a:defRPr/>
            </a:pPr>
            <a:r>
              <a:rPr dirty="0" err="1"/>
              <a:t>كيف</a:t>
            </a:r>
            <a:r>
              <a:rPr dirty="0"/>
              <a:t> </a:t>
            </a:r>
            <a:r>
              <a:rPr dirty="0" err="1"/>
              <a:t>يمكنك</a:t>
            </a:r>
            <a:r>
              <a:rPr dirty="0"/>
              <a:t> </a:t>
            </a:r>
            <a:r>
              <a:rPr dirty="0" err="1"/>
              <a:t>أن</a:t>
            </a:r>
            <a:r>
              <a:rPr dirty="0"/>
              <a:t> </a:t>
            </a:r>
            <a:r>
              <a:rPr dirty="0" err="1"/>
              <a:t>تكون</a:t>
            </a:r>
            <a:r>
              <a:rPr dirty="0"/>
              <a:t> </a:t>
            </a:r>
            <a:r>
              <a:rPr dirty="0" err="1"/>
              <a:t>تلميذاً</a:t>
            </a:r>
            <a:r>
              <a:rPr dirty="0"/>
              <a:t> </a:t>
            </a:r>
            <a:r>
              <a:rPr dirty="0" err="1"/>
              <a:t>يتأل</a:t>
            </a:r>
            <a:r>
              <a:rPr lang="ar-JO" dirty="0"/>
              <a:t>َّـ</a:t>
            </a:r>
            <a:r>
              <a:rPr dirty="0"/>
              <a:t>م </a:t>
            </a:r>
            <a:r>
              <a:rPr dirty="0" err="1"/>
              <a:t>على</a:t>
            </a:r>
            <a:r>
              <a:rPr dirty="0"/>
              <a:t> </a:t>
            </a:r>
            <a:r>
              <a:rPr dirty="0" err="1"/>
              <a:t>غرار</a:t>
            </a:r>
            <a:r>
              <a:rPr dirty="0"/>
              <a:t> </a:t>
            </a:r>
            <a:r>
              <a:rPr dirty="0" err="1"/>
              <a:t>يسوع</a:t>
            </a:r>
            <a:r>
              <a:rPr dirty="0"/>
              <a:t>؟</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F862CE-6D56-835A-526B-536708D9BEB6}"/>
            </a:ext>
          </a:extLst>
        </p:cNvPr>
        <p:cNvGrpSpPr/>
        <p:nvPr/>
      </p:nvGrpSpPr>
      <p:grpSpPr>
        <a:xfrm>
          <a:off x="0" y="0"/>
          <a:ext cx="0" cy="0"/>
          <a:chOff x="0" y="0"/>
          <a:chExt cx="0" cy="0"/>
        </a:xfrm>
      </p:grpSpPr>
      <p:pic>
        <p:nvPicPr>
          <p:cNvPr id="5996" name="Picture 1" descr="Picture 1">
            <a:extLst>
              <a:ext uri="{FF2B5EF4-FFF2-40B4-BE49-F238E27FC236}">
                <a16:creationId xmlns:a16="http://schemas.microsoft.com/office/drawing/2014/main" id="{F33DAAF7-2812-6D2A-5F73-BF74BC0A73E0}"/>
              </a:ext>
            </a:extLst>
          </p:cNvPr>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97" name="TextBox 3">
            <a:extLst>
              <a:ext uri="{FF2B5EF4-FFF2-40B4-BE49-F238E27FC236}">
                <a16:creationId xmlns:a16="http://schemas.microsoft.com/office/drawing/2014/main" id="{552A121B-05B1-B03C-6D64-E2FC171FB007}"/>
              </a:ext>
            </a:extLst>
          </p:cNvPr>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98" name="Title 1">
            <a:extLst>
              <a:ext uri="{FF2B5EF4-FFF2-40B4-BE49-F238E27FC236}">
                <a16:creationId xmlns:a16="http://schemas.microsoft.com/office/drawing/2014/main" id="{B0A67190-36AB-EC6C-E351-F647B31B03DE}"/>
              </a:ext>
            </a:extLst>
          </p:cNvPr>
          <p:cNvSpPr txBox="1">
            <a:spLocks noGrp="1"/>
          </p:cNvSpPr>
          <p:nvPr>
            <p:ph type="title"/>
          </p:nvPr>
        </p:nvSpPr>
        <p:spPr>
          <a:xfrm>
            <a:off x="-6657" y="4393930"/>
            <a:ext cx="9144001" cy="1267317"/>
          </a:xfrm>
          <a:prstGeom prst="rect">
            <a:avLst/>
          </a:prstGeom>
          <a:solidFill>
            <a:srgbClr val="FFFFFF"/>
          </a:solidFill>
        </p:spPr>
        <p:txBody>
          <a:bodyPr lIns="32888" tIns="32888" rIns="32888" bIns="32888">
            <a:normAutofit/>
          </a:bodyPr>
          <a:lstStyle>
            <a:lvl1pPr defTabSz="240983">
              <a:defRPr sz="5400" spc="-150">
                <a:solidFill>
                  <a:srgbClr val="808080"/>
                </a:solidFill>
                <a:latin typeface="+mj-lt"/>
                <a:ea typeface="+mj-ea"/>
                <a:cs typeface="+mj-cs"/>
                <a:sym typeface="Arial"/>
              </a:defRPr>
            </a:lvl1pPr>
          </a:lstStyle>
          <a:p>
            <a:r>
              <a:rPr sz="6600" b="1" dirty="0">
                <a:latin typeface="Arial" panose="020B0604020202020204" pitchFamily="34" charset="0"/>
                <a:cs typeface="Arial" panose="020B0604020202020204" pitchFamily="34" charset="0"/>
              </a:rPr>
              <a:t>الكلمة </a:t>
            </a:r>
            <a:r>
              <a:rPr sz="6600" b="1" dirty="0" err="1">
                <a:latin typeface="Arial" panose="020B0604020202020204" pitchFamily="34" charset="0"/>
                <a:cs typeface="Arial" panose="020B0604020202020204" pitchFamily="34" charset="0"/>
              </a:rPr>
              <a:t>في</a:t>
            </a:r>
            <a:r>
              <a:rPr sz="6600" b="1" dirty="0">
                <a:latin typeface="Arial" panose="020B0604020202020204" pitchFamily="34" charset="0"/>
                <a:cs typeface="Arial" panose="020B0604020202020204" pitchFamily="34" charset="0"/>
              </a:rPr>
              <a:t> </a:t>
            </a:r>
            <a:r>
              <a:rPr sz="6600" b="1" dirty="0" err="1">
                <a:latin typeface="Arial" panose="020B0604020202020204" pitchFamily="34" charset="0"/>
                <a:cs typeface="Arial" panose="020B0604020202020204" pitchFamily="34" charset="0"/>
              </a:rPr>
              <a:t>صور</a:t>
            </a:r>
            <a:endParaRPr sz="6600" b="1" dirty="0">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C610BC71-9A08-CF39-9D7A-A35FC325E10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1600" y="548680"/>
            <a:ext cx="7230048" cy="3728814"/>
          </a:xfrm>
          <a:prstGeom prst="rect">
            <a:avLst/>
          </a:prstGeom>
        </p:spPr>
      </p:pic>
    </p:spTree>
    <p:extLst>
      <p:ext uri="{BB962C8B-B14F-4D97-AF65-F5344CB8AC3E}">
        <p14:creationId xmlns:p14="http://schemas.microsoft.com/office/powerpoint/2010/main" val="2453345920"/>
      </p:ext>
    </p:extLst>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الكلمة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56490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السيادة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مرقس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48758" y="65344"/>
            <a:ext cx="527682"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873462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3"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rPr dirty="0">
                <a:solidFill>
                  <a:srgbClr val="000000"/>
                </a:solidFill>
              </a:rPr>
              <a:t>Black</a:t>
            </a:r>
          </a:p>
        </p:txBody>
      </p:sp>
    </p:spTree>
  </p:cSld>
  <p:clrMapOvr>
    <a:masterClrMapping/>
  </p:clrMapOvr>
  <p:transition spd="med"/>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1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61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61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61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61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617" name="Shape 229"/>
          <p:cNvGrpSpPr/>
          <p:nvPr/>
        </p:nvGrpSpPr>
        <p:grpSpPr>
          <a:xfrm>
            <a:off x="1763688" y="5037421"/>
            <a:ext cx="2212729" cy="623827"/>
            <a:chOff x="0" y="0"/>
            <a:chExt cx="2212727" cy="623826"/>
          </a:xfrm>
        </p:grpSpPr>
        <p:sp>
          <p:nvSpPr>
            <p:cNvPr id="561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61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61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61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62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62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3" name="Rectangle 2"/>
          <p:cNvSpPr txBox="1">
            <a:spLocks noGrp="1"/>
          </p:cNvSpPr>
          <p:nvPr>
            <p:ph type="title"/>
          </p:nvPr>
        </p:nvSpPr>
        <p:spPr>
          <a:prstGeom prst="rect">
            <a:avLst/>
          </a:prstGeom>
        </p:spPr>
        <p:txBody>
          <a:bodyPr>
            <a:normAutofit/>
          </a:bodyPr>
          <a:lstStyle>
            <a:lvl1pPr defTabSz="804672" rtl="0">
              <a:defRPr sz="3872"/>
            </a:lvl1pPr>
          </a:lstStyle>
          <a:p>
            <a:r>
              <a:rPr dirty="0"/>
              <a:t>Know Your Soil 00899</a:t>
            </a:r>
          </a:p>
        </p:txBody>
      </p:sp>
      <p:pic>
        <p:nvPicPr>
          <p:cNvPr id="5624" name="Picture 3" descr="Picture 3"/>
          <p:cNvPicPr>
            <a:picLocks noChangeAspect="1"/>
          </p:cNvPicPr>
          <p:nvPr/>
        </p:nvPicPr>
        <p:blipFill>
          <a:blip r:embed="rId3" cstate="print"/>
          <a:stretch>
            <a:fillRect/>
          </a:stretch>
        </p:blipFill>
        <p:spPr>
          <a:xfrm>
            <a:off x="-19050" y="-14288"/>
            <a:ext cx="9182100" cy="6886576"/>
          </a:xfrm>
          <a:prstGeom prst="rect">
            <a:avLst/>
          </a:prstGeom>
          <a:ln w="12700">
            <a:miter lim="400000"/>
          </a:ln>
        </p:spPr>
      </p:pic>
      <p:sp>
        <p:nvSpPr>
          <p:cNvPr id="5625" name="Oval 1"/>
          <p:cNvSpPr/>
          <p:nvPr/>
        </p:nvSpPr>
        <p:spPr>
          <a:xfrm>
            <a:off x="0" y="914400"/>
            <a:ext cx="2286000" cy="1600200"/>
          </a:xfrm>
          <a:prstGeom prst="ellipse">
            <a:avLst/>
          </a:prstGeom>
          <a:solidFill>
            <a:srgbClr val="FFFFFF"/>
          </a:solidFill>
          <a:ln>
            <a:solidFill>
              <a:srgbClr val="00C795"/>
            </a:solidFill>
          </a:ln>
          <a:effectLst>
            <a:outerShdw blurRad="38100" dist="23000" dir="5400000" rotWithShape="0">
              <a:srgbClr val="000000">
                <a:alpha val="35000"/>
              </a:srgbClr>
            </a:outerShdw>
          </a:effectLst>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1800">
                <a:solidFill>
                  <a:srgbClr val="FFFFFF"/>
                </a:solidFill>
                <a:latin typeface="Times New Roman"/>
                <a:ea typeface="Times New Roman"/>
                <a:cs typeface="Times New Roman"/>
                <a:sym typeface="Times New Roman"/>
              </a:defRPr>
            </a:pP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imes New Roman"/>
            </a:endParaRPr>
          </a:p>
        </p:txBody>
      </p:sp>
      <p:sp>
        <p:nvSpPr>
          <p:cNvPr id="5626" name="TextBox 3"/>
          <p:cNvSpPr txBox="1"/>
          <p:nvPr/>
        </p:nvSpPr>
        <p:spPr>
          <a:xfrm>
            <a:off x="35496" y="1124744"/>
            <a:ext cx="2042161" cy="11079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b="1">
                <a:solidFill>
                  <a:srgbClr val="000000"/>
                </a:solidFill>
                <a:latin typeface="acme secret agent"/>
                <a:ea typeface="acme secret agent"/>
                <a:cs typeface="acme secret agent"/>
                <a:sym typeface="acme secret agent"/>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rPr>
              <a:t>أنا أعلم الأماكن التي لن تستطيع هذه البذار أن تنمو فيها</a:t>
            </a:r>
            <a:endParaRPr kumimoji="0"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endParaRPr>
          </a:p>
        </p:txBody>
      </p:sp>
      <p:sp>
        <p:nvSpPr>
          <p:cNvPr id="5627" name="TextBox 2"/>
          <p:cNvSpPr txBox="1"/>
          <p:nvPr/>
        </p:nvSpPr>
        <p:spPr>
          <a:xfrm>
            <a:off x="2520527" y="2895600"/>
            <a:ext cx="1013108" cy="95410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الأرض الجيدة</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8" name="TextBox 7"/>
          <p:cNvSpPr txBox="1"/>
          <p:nvPr/>
        </p:nvSpPr>
        <p:spPr>
          <a:xfrm>
            <a:off x="-30481" y="152399"/>
            <a:ext cx="9128761" cy="7694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4400" b="1">
                <a:solidFill>
                  <a:srgbClr val="000000"/>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أيُّها المزارعون، اعرِفوا أنواع التربة في حقلكم</a:t>
            </a:r>
            <a:endParaRPr kumimoji="0"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9" name="TextBox 8"/>
          <p:cNvSpPr txBox="1"/>
          <p:nvPr/>
        </p:nvSpPr>
        <p:spPr>
          <a:xfrm>
            <a:off x="4021788" y="2895600"/>
            <a:ext cx="916274" cy="5232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الطريق</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0" name="TextBox 9"/>
          <p:cNvSpPr txBox="1"/>
          <p:nvPr/>
        </p:nvSpPr>
        <p:spPr>
          <a:xfrm>
            <a:off x="6222969" y="2895600"/>
            <a:ext cx="709488" cy="13849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مكانٌ مُحجِر</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1" name="TextBox 10"/>
          <p:cNvSpPr txBox="1"/>
          <p:nvPr/>
        </p:nvSpPr>
        <p:spPr>
          <a:xfrm>
            <a:off x="8176451" y="2805113"/>
            <a:ext cx="950362" cy="13849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تربةٌ فيها شوك</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5" name="Picture 3" descr="Picture 3"/>
          <p:cNvPicPr>
            <a:picLocks noChangeAspect="1"/>
          </p:cNvPicPr>
          <p:nvPr/>
        </p:nvPicPr>
        <p:blipFill>
          <a:blip r:embed="rId2" cstate="print"/>
          <a:stretch>
            <a:fillRect/>
          </a:stretch>
        </p:blipFill>
        <p:spPr>
          <a:xfrm>
            <a:off x="0" y="0"/>
            <a:ext cx="9144000" cy="6851650"/>
          </a:xfrm>
          <a:prstGeom prst="rect">
            <a:avLst/>
          </a:prstGeom>
          <a:ln w="12700">
            <a:miter lim="400000"/>
          </a:ln>
        </p:spPr>
      </p:pic>
      <p:sp>
        <p:nvSpPr>
          <p:cNvPr id="5636" name="Text Box 4"/>
          <p:cNvSpPr txBox="1"/>
          <p:nvPr/>
        </p:nvSpPr>
        <p:spPr>
          <a:xfrm rot="21325563">
            <a:off x="192056" y="3193628"/>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0066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البيت</a:t>
            </a:r>
            <a:endParaRPr sz="2000" dirty="0">
              <a:latin typeface="Arial" panose="020B0604020202020204" pitchFamily="34" charset="0"/>
              <a:cs typeface="Arial" panose="020B0604020202020204" pitchFamily="34" charset="0"/>
            </a:endParaRPr>
          </a:p>
        </p:txBody>
      </p:sp>
      <p:sp>
        <p:nvSpPr>
          <p:cNvPr id="5637" name="Text Box 5"/>
          <p:cNvSpPr txBox="1"/>
          <p:nvPr/>
        </p:nvSpPr>
        <p:spPr>
          <a:xfrm>
            <a:off x="1330007" y="5681662"/>
            <a:ext cx="5253673" cy="634020"/>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nSpc>
                <a:spcPct val="80000"/>
              </a:lnSpc>
              <a:spcBef>
                <a:spcPts val="2600"/>
              </a:spcBef>
              <a:defRPr sz="4400">
                <a:solidFill>
                  <a:srgbClr val="000000"/>
                </a:solidFill>
                <a:latin typeface="Futura Md BT"/>
                <a:ea typeface="Futura Md BT"/>
                <a:cs typeface="Futura Md BT"/>
                <a:sym typeface="Futura Md BT"/>
              </a:defRPr>
            </a:lvl1pPr>
          </a:lstStyle>
          <a:p>
            <a:pPr algn="ctr"/>
            <a:r>
              <a:rPr lang="ar-JO" dirty="0"/>
              <a:t>أرض محروثة</a:t>
            </a:r>
            <a:endParaRPr dirty="0"/>
          </a:p>
        </p:txBody>
      </p:sp>
      <p:sp>
        <p:nvSpPr>
          <p:cNvPr id="5638" name="Text Box 6"/>
          <p:cNvSpPr txBox="1"/>
          <p:nvPr/>
        </p:nvSpPr>
        <p:spPr>
          <a:xfrm rot="21325563">
            <a:off x="2292318" y="3160290"/>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004C72"/>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المدرسة</a:t>
            </a:r>
            <a:endParaRPr sz="2000" dirty="0">
              <a:latin typeface="Arial" panose="020B0604020202020204" pitchFamily="34" charset="0"/>
              <a:cs typeface="Arial" panose="020B0604020202020204" pitchFamily="34" charset="0"/>
            </a:endParaRPr>
          </a:p>
        </p:txBody>
      </p:sp>
      <p:sp>
        <p:nvSpPr>
          <p:cNvPr id="5639" name="Text Box 7"/>
          <p:cNvSpPr txBox="1"/>
          <p:nvPr/>
        </p:nvSpPr>
        <p:spPr>
          <a:xfrm rot="21325563">
            <a:off x="4916456" y="3169815"/>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CC00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الكنيسة</a:t>
            </a:r>
            <a:endParaRPr sz="2000" dirty="0">
              <a:latin typeface="Arial" panose="020B0604020202020204" pitchFamily="34" charset="0"/>
              <a:cs typeface="Arial" panose="020B0604020202020204" pitchFamily="34" charset="0"/>
            </a:endParaRPr>
          </a:p>
        </p:txBody>
      </p:sp>
      <p:sp>
        <p:nvSpPr>
          <p:cNvPr id="5640" name="Text Box 8"/>
          <p:cNvSpPr txBox="1"/>
          <p:nvPr/>
        </p:nvSpPr>
        <p:spPr>
          <a:xfrm>
            <a:off x="6881494" y="5638800"/>
            <a:ext cx="2108836" cy="78175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lnSpc>
                <a:spcPct val="80000"/>
              </a:lnSpc>
              <a:spcBef>
                <a:spcPts val="1600"/>
              </a:spcBef>
              <a:defRPr sz="2800">
                <a:solidFill>
                  <a:srgbClr val="000000"/>
                </a:solidFill>
                <a:latin typeface="Futura Md BT"/>
                <a:ea typeface="Futura Md BT"/>
                <a:cs typeface="Futura Md BT"/>
                <a:sym typeface="Futura Md BT"/>
              </a:defRPr>
            </a:lvl1pPr>
          </a:lstStyle>
          <a:p>
            <a:pPr algn="ctr"/>
            <a:r>
              <a:rPr lang="ar-JO" dirty="0"/>
              <a:t>أرض غير محروثة</a:t>
            </a:r>
            <a:endParaRPr dirty="0"/>
          </a:p>
        </p:txBody>
      </p:sp>
      <p:sp>
        <p:nvSpPr>
          <p:cNvPr id="5641" name="Text Box 9"/>
          <p:cNvSpPr txBox="1"/>
          <p:nvPr/>
        </p:nvSpPr>
        <p:spPr>
          <a:xfrm>
            <a:off x="1874520" y="457200"/>
            <a:ext cx="539496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اليهود</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3" name="Rectangle 2"/>
          <p:cNvSpPr txBox="1">
            <a:spLocks noGrp="1"/>
          </p:cNvSpPr>
          <p:nvPr>
            <p:ph type="title" idx="4294967295"/>
          </p:nvPr>
        </p:nvSpPr>
        <p:spPr>
          <a:xfrm>
            <a:off x="2147888" y="2805113"/>
            <a:ext cx="4640263" cy="1143001"/>
          </a:xfrm>
          <a:prstGeom prst="rect">
            <a:avLst/>
          </a:prstGeom>
          <a:noFill/>
        </p:spPr>
        <p:txBody>
          <a:bodyPr lIns="45715" tIns="45715" rIns="45715" bIns="45715">
            <a:normAutofit fontScale="90000"/>
          </a:bodyPr>
          <a:lstStyle>
            <a:lvl1pPr defTabSz="749808">
              <a:defRPr sz="3607" b="0">
                <a:latin typeface="Times New Roman"/>
                <a:ea typeface="Times New Roman"/>
                <a:cs typeface="Times New Roman"/>
                <a:sym typeface="Times New Roman"/>
              </a:defRPr>
            </a:lvl1pPr>
          </a:lstStyle>
          <a:p>
            <a:pPr rtl="0">
              <a:defRPr/>
            </a:pPr>
            <a:r>
              <a:rPr b="1" dirty="0">
                <a:latin typeface="Arial" panose="020B0604020202020204" pitchFamily="34" charset="0"/>
                <a:cs typeface="Arial" panose="020B0604020202020204" pitchFamily="34" charset="0"/>
              </a:rPr>
              <a:t>Church Today sowing 00895</a:t>
            </a:r>
          </a:p>
        </p:txBody>
      </p:sp>
      <p:pic>
        <p:nvPicPr>
          <p:cNvPr id="5644" name="Picture 3" descr="Picture 3"/>
          <p:cNvPicPr>
            <a:picLocks noChangeAspect="1"/>
          </p:cNvPicPr>
          <p:nvPr/>
        </p:nvPicPr>
        <p:blipFill>
          <a:blip r:embed="rId2" cstate="print"/>
          <a:stretch>
            <a:fillRect/>
          </a:stretch>
        </p:blipFill>
        <p:spPr>
          <a:xfrm>
            <a:off x="-19050" y="-14288"/>
            <a:ext cx="9182100" cy="6886576"/>
          </a:xfrm>
          <a:prstGeom prst="rect">
            <a:avLst/>
          </a:prstGeom>
          <a:ln w="12700">
            <a:miter lim="400000"/>
          </a:ln>
        </p:spPr>
      </p:pic>
      <p:sp>
        <p:nvSpPr>
          <p:cNvPr id="5645" name="Text Box 7"/>
          <p:cNvSpPr txBox="1"/>
          <p:nvPr/>
        </p:nvSpPr>
        <p:spPr>
          <a:xfrm>
            <a:off x="502919" y="1181100"/>
            <a:ext cx="4328161" cy="83715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1200"/>
              </a:spcBef>
              <a:defRPr sz="20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هذه هي الطريقة التي ننشر بها الإنجيل دائمًا في الماضي. رائع! هذه الأعشاب تزداد سوءًا كل يوم! اوه حسناً!</a:t>
            </a:r>
            <a:endParaRPr b="1" dirty="0">
              <a:latin typeface="Arial" panose="020B0604020202020204" pitchFamily="34" charset="0"/>
              <a:cs typeface="Arial" panose="020B0604020202020204" pitchFamily="34" charset="0"/>
            </a:endParaRPr>
          </a:p>
        </p:txBody>
      </p:sp>
      <p:sp>
        <p:nvSpPr>
          <p:cNvPr id="5646" name="Text Box 7"/>
          <p:cNvSpPr txBox="1"/>
          <p:nvPr/>
        </p:nvSpPr>
        <p:spPr>
          <a:xfrm>
            <a:off x="45719" y="130175"/>
            <a:ext cx="7299961" cy="69801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2800"/>
              </a:spcBef>
              <a:defRPr sz="48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الكنيسة اليوم</a:t>
            </a:r>
            <a:endParaRPr b="1" dirty="0">
              <a:latin typeface="Arial" panose="020B0604020202020204" pitchFamily="34" charset="0"/>
              <a:cs typeface="Arial" panose="020B0604020202020204" pitchFamily="34" charset="0"/>
            </a:endParaRPr>
          </a:p>
        </p:txBody>
      </p:sp>
      <p:sp>
        <p:nvSpPr>
          <p:cNvPr id="5647" name="Text Box 7"/>
          <p:cNvSpPr txBox="1"/>
          <p:nvPr/>
        </p:nvSpPr>
        <p:spPr>
          <a:xfrm rot="21095292">
            <a:off x="4286795" y="4367668"/>
            <a:ext cx="1432561" cy="683264"/>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1400"/>
              </a:spcBef>
              <a:defRPr>
                <a:solidFill>
                  <a:srgbClr val="000000"/>
                </a:solidFill>
                <a:latin typeface="Futura Bold"/>
                <a:ea typeface="Futura Bold"/>
                <a:cs typeface="Futura Bold"/>
                <a:sym typeface="Futura Bold"/>
              </a:defRPr>
            </a:lvl1pPr>
          </a:lstStyle>
          <a:p>
            <a:r>
              <a:rPr lang="ar-JO" b="1" dirty="0">
                <a:latin typeface="Arial" panose="020B0604020202020204" pitchFamily="34" charset="0"/>
                <a:cs typeface="Arial" panose="020B0604020202020204" pitchFamily="34" charset="0"/>
              </a:rPr>
              <a:t>بذار     الإنجيل</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9" name="Rectangle 2"/>
          <p:cNvSpPr txBox="1">
            <a:spLocks noGrp="1"/>
          </p:cNvSpPr>
          <p:nvPr>
            <p:ph type="title"/>
          </p:nvPr>
        </p:nvSpPr>
        <p:spPr>
          <a:prstGeom prst="rect">
            <a:avLst/>
          </a:prstGeom>
        </p:spPr>
        <p:txBody>
          <a:bodyPr>
            <a:normAutofit fontScale="90000"/>
          </a:bodyPr>
          <a:lstStyle>
            <a:lvl1pPr defTabSz="749808" rtl="0">
              <a:defRPr sz="3607"/>
            </a:lvl1pPr>
          </a:lstStyle>
          <a:p>
            <a:r>
              <a:t>Greeks – Unplowed Ground</a:t>
            </a:r>
          </a:p>
        </p:txBody>
      </p:sp>
      <p:pic>
        <p:nvPicPr>
          <p:cNvPr id="5650" name="Picture 3" descr="Picture 3"/>
          <p:cNvPicPr>
            <a:picLocks noChangeAspect="1"/>
          </p:cNvPicPr>
          <p:nvPr/>
        </p:nvPicPr>
        <p:blipFill>
          <a:blip r:embed="rId2" cstate="print"/>
          <a:stretch>
            <a:fillRect/>
          </a:stretch>
        </p:blipFill>
        <p:spPr>
          <a:xfrm>
            <a:off x="57150" y="1423987"/>
            <a:ext cx="8991600" cy="4697414"/>
          </a:xfrm>
          <a:prstGeom prst="rect">
            <a:avLst/>
          </a:prstGeom>
          <a:ln w="12700">
            <a:miter lim="400000"/>
          </a:ln>
        </p:spPr>
      </p:pic>
      <p:sp>
        <p:nvSpPr>
          <p:cNvPr id="5651" name="Text Box 4"/>
          <p:cNvSpPr txBox="1"/>
          <p:nvPr/>
        </p:nvSpPr>
        <p:spPr>
          <a:xfrm>
            <a:off x="2255520" y="6180137"/>
            <a:ext cx="5852160" cy="634020"/>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lnSpc>
                <a:spcPct val="80000"/>
              </a:lnSpc>
              <a:spcBef>
                <a:spcPts val="2600"/>
              </a:spcBef>
              <a:defRPr sz="4400">
                <a:solidFill>
                  <a:srgbClr val="000000"/>
                </a:solidFill>
                <a:latin typeface="Futura Md BT"/>
                <a:ea typeface="Futura Md BT"/>
                <a:cs typeface="Futura Md BT"/>
                <a:sym typeface="Futura Md BT"/>
              </a:defRPr>
            </a:lvl1pPr>
          </a:lstStyle>
          <a:p>
            <a:r>
              <a:rPr lang="ar-JO" dirty="0"/>
              <a:t>أرض غير محروثة</a:t>
            </a:r>
            <a:endParaRPr dirty="0"/>
          </a:p>
        </p:txBody>
      </p:sp>
      <p:sp>
        <p:nvSpPr>
          <p:cNvPr id="5652" name="Text Box 5"/>
          <p:cNvSpPr txBox="1"/>
          <p:nvPr/>
        </p:nvSpPr>
        <p:spPr>
          <a:xfrm>
            <a:off x="121920" y="6083300"/>
            <a:ext cx="2108836" cy="437043"/>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80000"/>
              </a:lnSpc>
              <a:spcBef>
                <a:spcPts val="1600"/>
              </a:spcBef>
              <a:defRPr sz="2800">
                <a:solidFill>
                  <a:srgbClr val="000000"/>
                </a:solidFill>
                <a:latin typeface="Futura Md BT"/>
                <a:ea typeface="Futura Md BT"/>
                <a:cs typeface="Futura Md BT"/>
                <a:sym typeface="Futura Md BT"/>
              </a:defRPr>
            </a:pPr>
            <a:r>
              <a:rPr lang="ar-JO" dirty="0"/>
              <a:t>أرض محروثة</a:t>
            </a:r>
            <a:endParaRPr dirty="0"/>
          </a:p>
        </p:txBody>
      </p:sp>
      <p:sp>
        <p:nvSpPr>
          <p:cNvPr id="5653" name="Text Box 6"/>
          <p:cNvSpPr txBox="1"/>
          <p:nvPr/>
        </p:nvSpPr>
        <p:spPr>
          <a:xfrm>
            <a:off x="4003357" y="1676400"/>
            <a:ext cx="3459798" cy="387798"/>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nSpc>
                <a:spcPct val="80000"/>
              </a:lnSpc>
              <a:spcBef>
                <a:spcPts val="1400"/>
              </a:spcBef>
              <a:defRPr>
                <a:solidFill>
                  <a:srgbClr val="000000"/>
                </a:solidFill>
                <a:latin typeface="Futura Md BT"/>
                <a:ea typeface="Futura Md BT"/>
                <a:cs typeface="Futura Md BT"/>
                <a:sym typeface="Futura Md BT"/>
              </a:defRPr>
            </a:lvl1pPr>
          </a:lstStyle>
          <a:p>
            <a:pPr algn="ctr"/>
            <a:r>
              <a:rPr lang="ar-JO" dirty="0"/>
              <a:t>البذور الملوثة</a:t>
            </a:r>
            <a:endParaRPr dirty="0"/>
          </a:p>
        </p:txBody>
      </p:sp>
      <p:sp>
        <p:nvSpPr>
          <p:cNvPr id="5654" name="Text Box 7"/>
          <p:cNvSpPr txBox="1"/>
          <p:nvPr/>
        </p:nvSpPr>
        <p:spPr>
          <a:xfrm>
            <a:off x="539553" y="807095"/>
            <a:ext cx="8025328" cy="461665"/>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lvl1pPr algn="ctr">
              <a:lnSpc>
                <a:spcPct val="80000"/>
              </a:lnSpc>
              <a:spcBef>
                <a:spcPts val="1800"/>
              </a:spcBef>
              <a:defRPr sz="3000">
                <a:solidFill>
                  <a:srgbClr val="000000"/>
                </a:solidFill>
                <a:latin typeface="Futura Md BT"/>
                <a:ea typeface="Futura Md BT"/>
                <a:cs typeface="Futura Md BT"/>
                <a:sym typeface="Futura Md BT"/>
              </a:defRPr>
            </a:lvl1pPr>
          </a:lstStyle>
          <a:p>
            <a:r>
              <a:rPr lang="ar-JO" dirty="0"/>
              <a:t>الكنائس، المدارس، وسائل الإعلام والبيوت تبذر بذار الدمار</a:t>
            </a:r>
            <a:endParaRPr dirty="0"/>
          </a:p>
        </p:txBody>
      </p:sp>
      <p:sp>
        <p:nvSpPr>
          <p:cNvPr id="5655" name="Text Box 8"/>
          <p:cNvSpPr txBox="1"/>
          <p:nvPr/>
        </p:nvSpPr>
        <p:spPr>
          <a:xfrm>
            <a:off x="1874520" y="-76200"/>
            <a:ext cx="539496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اليونانيون</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7" name="Rectangle 2"/>
          <p:cNvSpPr txBox="1">
            <a:spLocks noGrp="1"/>
          </p:cNvSpPr>
          <p:nvPr>
            <p:ph type="title"/>
          </p:nvPr>
        </p:nvSpPr>
        <p:spPr>
          <a:xfrm>
            <a:off x="457200" y="381000"/>
            <a:ext cx="8229600" cy="1143000"/>
          </a:xfrm>
          <a:prstGeom prst="rect">
            <a:avLst/>
          </a:prstGeom>
        </p:spPr>
        <p:txBody>
          <a:bodyPr/>
          <a:lstStyle>
            <a:lvl1pPr>
              <a:defRPr sz="6000" b="1"/>
            </a:lvl1pPr>
          </a:lstStyle>
          <a:p>
            <a:pPr rtl="0">
              <a:defRPr/>
            </a:pPr>
            <a:r>
              <a:rPr dirty="0">
                <a:latin typeface="Arial" panose="020B0604020202020204" pitchFamily="34" charset="0"/>
                <a:cs typeface="Arial" panose="020B0604020202020204" pitchFamily="34" charset="0"/>
              </a:rPr>
              <a:t>Blank NAS</a:t>
            </a:r>
          </a:p>
        </p:txBody>
      </p:sp>
      <p:pic>
        <p:nvPicPr>
          <p:cNvPr id="5658" name="Picture 3" descr="Picture 3"/>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5659" name="Text Box 4"/>
          <p:cNvSpPr txBox="1"/>
          <p:nvPr/>
        </p:nvSpPr>
        <p:spPr>
          <a:xfrm>
            <a:off x="960119" y="2206371"/>
            <a:ext cx="7299961" cy="208672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90000"/>
              </a:lnSpc>
              <a:defRPr sz="3600" b="1">
                <a:solidFill>
                  <a:srgbClr val="FFFFFF"/>
                </a:solidFill>
              </a:defRPr>
            </a:pPr>
            <a:r>
              <a:rPr lang="ar-SA" sz="4800" b="1" dirty="0">
                <a:latin typeface="Arial" panose="020B0604020202020204" pitchFamily="34" charset="0"/>
                <a:cs typeface="Arial" panose="020B0604020202020204" pitchFamily="34" charset="0"/>
              </a:rPr>
              <a:t>لأَنَّهُ هَكَذَا قَالَ الرَّبُّ لِرِجَالِ يَهُوذَا وَلأُورُشَلِيمَ: احْرُثُوا لأَنْفُسِكُمْ حَرْثاً وَلاَ تَزْرَعُوا فِي الأَشْوَاكِ. </a:t>
            </a:r>
          </a:p>
        </p:txBody>
      </p:sp>
      <p:sp>
        <p:nvSpPr>
          <p:cNvPr id="5660" name="Text Box 5"/>
          <p:cNvSpPr txBox="1"/>
          <p:nvPr/>
        </p:nvSpPr>
        <p:spPr>
          <a:xfrm>
            <a:off x="960119" y="457200"/>
            <a:ext cx="7147561" cy="9233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3200"/>
              </a:spcBef>
              <a:defRPr sz="5400" b="1">
                <a:solidFill>
                  <a:srgbClr val="00FF00"/>
                </a:solidFill>
              </a:defRPr>
            </a:lvl1pPr>
          </a:lstStyle>
          <a:p>
            <a:r>
              <a:rPr lang="ar-JO" dirty="0">
                <a:latin typeface="Arial" panose="020B0604020202020204" pitchFamily="34" charset="0"/>
                <a:cs typeface="Arial" panose="020B0604020202020204" pitchFamily="34" charset="0"/>
              </a:rPr>
              <a:t>إ</a:t>
            </a:r>
            <a:r>
              <a:rPr lang="ar-SA" dirty="0">
                <a:latin typeface="Arial" panose="020B0604020202020204" pitchFamily="34" charset="0"/>
                <a:cs typeface="Arial" panose="020B0604020202020204" pitchFamily="34" charset="0"/>
              </a:rPr>
              <a:t>رميا ٤ : ٣</a:t>
            </a:r>
          </a:p>
        </p:txBody>
      </p:sp>
    </p:spTree>
  </p:cSld>
  <p:clrMapOvr>
    <a:masterClrMapping/>
  </p:clrMapOvr>
  <p:transition spd="med"/>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1200292"/>
          </a:xfrm>
          <a:prstGeom prst="rect">
            <a:avLst/>
          </a:prstGeom>
          <a:noFill/>
        </p:spPr>
        <p:txBody>
          <a:bodyPr wrap="square" lIns="91403" tIns="45702" rIns="91403" bIns="45702">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يُهدِّئ العاصفة</a:t>
            </a:r>
            <a:endParaRPr kumimoji="0" lang="en-US"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5651484" y="1846844"/>
            <a:ext cx="3308844" cy="1938956"/>
          </a:xfrm>
          <a:prstGeom prst="rect">
            <a:avLst/>
          </a:prstGeom>
          <a:noFill/>
        </p:spPr>
        <p:txBody>
          <a:bodyPr wrap="none"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8: 23-27</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مرقس 4: 35-41</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لوقا 8: 22-25</a:t>
            </a:r>
            <a:endParaRPr kumimoji="0" lang="en-US"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79512" y="188640"/>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552449081"/>
      </p:ext>
    </p:extLst>
  </p:cSld>
  <p:clrMapOvr>
    <a:masterClrMapping/>
  </p:clrMapOvr>
  <p:transition spd="med"/>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EDC81A25-2411-1345-9F02-7AC8F22CC79D}"/>
              </a:ext>
            </a:extLst>
          </p:cNvPr>
          <p:cNvSpPr txBox="1">
            <a:spLocks noChangeArrowheads="1"/>
          </p:cNvSpPr>
          <p:nvPr/>
        </p:nvSpPr>
        <p:spPr bwMode="auto">
          <a:xfrm>
            <a:off x="1528" y="3789040"/>
            <a:ext cx="9144000" cy="24634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٤ : ٣٩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فَقَامَ وَانْتَهَرَ الرِّيحَ وَقَالَ لِلْبَحْرِ: «اسْكُتْ. ابْكَمْ». فَسَكَنَتِ الرِّيحُ وَصَارَ هُدُوءٌ عَظِيمٌ. </a:t>
            </a:r>
          </a:p>
        </p:txBody>
      </p:sp>
    </p:spTree>
    <p:extLst>
      <p:ext uri="{BB962C8B-B14F-4D97-AF65-F5344CB8AC3E}">
        <p14:creationId xmlns:p14="http://schemas.microsoft.com/office/powerpoint/2010/main" val="637400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2"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9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0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0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0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0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06" name="Shape 229"/>
          <p:cNvGrpSpPr/>
          <p:nvPr/>
        </p:nvGrpSpPr>
        <p:grpSpPr>
          <a:xfrm>
            <a:off x="1763688" y="5037421"/>
            <a:ext cx="2212729" cy="623827"/>
            <a:chOff x="0" y="0"/>
            <a:chExt cx="2212727" cy="623826"/>
          </a:xfrm>
        </p:grpSpPr>
        <p:sp>
          <p:nvSpPr>
            <p:cNvPr id="570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0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0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0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0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1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(مقالة السبت مساء)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2"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713"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5</a:t>
            </a:r>
            <a:endParaRPr dirty="0">
              <a:solidFill>
                <a:srgbClr val="FFFFFF"/>
              </a:solidFill>
            </a:endParaRPr>
          </a:p>
        </p:txBody>
      </p:sp>
    </p:spTree>
  </p:cSld>
  <p:clrMapOvr>
    <a:masterClrMapping/>
  </p:clrMapOvr>
  <p:transition spd="med"/>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يسلم رجل البراري</a:t>
            </a:r>
            <a:endParaRPr kumimoji="0" lang="en-US"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4531803"/>
            <a:ext cx="6025934"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kern="1200" dirty="0">
                <a:solidFill>
                  <a:srgbClr val="FFFFFF"/>
                </a:solidFill>
                <a:effectLst>
                  <a:glow rad="228600">
                    <a:schemeClr val="accent4">
                      <a:satMod val="175000"/>
                      <a:alpha val="36819"/>
                    </a:schemeClr>
                  </a:glow>
                  <a:outerShdw blurRad="50800" dist="88900" dir="2700000" algn="tl" rotWithShape="0">
                    <a:srgbClr val="000000"/>
                  </a:outerShdw>
                </a:effectLst>
                <a:latin typeface="Arial" panose="020B0604020202020204" pitchFamily="34" charset="0"/>
                <a:ea typeface="ＭＳ Ｐゴシック" charset="0"/>
                <a:cs typeface="Arial" panose="020B0604020202020204" pitchFamily="34" charset="0"/>
              </a:rPr>
              <a:t>مرقس 5: 1-20، لوقا 8: 26-29</a:t>
            </a:r>
            <a:endParaRPr kumimoji="0" lang="en-US" sz="4000" b="1" u="none" strike="noStrike" kern="1200" cap="none" spc="0" normalizeH="0" baseline="0" noProof="0" dirty="0">
              <a:ln>
                <a:noFill/>
              </a:ln>
              <a:solidFill>
                <a:srgbClr val="FFFFFF"/>
              </a:solidFill>
              <a:effectLst>
                <a:glow rad="228600">
                  <a:schemeClr val="accent4">
                    <a:satMod val="175000"/>
                    <a:alpha val="36819"/>
                  </a:scheme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9136E9D-52A4-B99D-B056-D00E1FDDACA6}"/>
              </a:ext>
            </a:extLst>
          </p:cNvPr>
          <p:cNvGrpSpPr/>
          <p:nvPr/>
        </p:nvGrpSpPr>
        <p:grpSpPr>
          <a:xfrm>
            <a:off x="6156176" y="226508"/>
            <a:ext cx="3456896" cy="1551664"/>
            <a:chOff x="5508104" y="620689"/>
            <a:chExt cx="3456896" cy="1551664"/>
          </a:xfrm>
        </p:grpSpPr>
        <p:grpSp>
          <p:nvGrpSpPr>
            <p:cNvPr id="5" name="Group 4">
              <a:extLst>
                <a:ext uri="{FF2B5EF4-FFF2-40B4-BE49-F238E27FC236}">
                  <a16:creationId xmlns:a16="http://schemas.microsoft.com/office/drawing/2014/main" id="{BBFCCA3A-51F8-5572-E5BE-E3EB644BA9C5}"/>
                </a:ext>
              </a:extLst>
            </p:cNvPr>
            <p:cNvGrpSpPr/>
            <p:nvPr/>
          </p:nvGrpSpPr>
          <p:grpSpPr>
            <a:xfrm>
              <a:off x="5508104" y="620689"/>
              <a:ext cx="2660102" cy="1394677"/>
              <a:chOff x="5508104" y="620689"/>
              <a:chExt cx="2660102" cy="1394677"/>
            </a:xfrm>
          </p:grpSpPr>
          <p:pic>
            <p:nvPicPr>
              <p:cNvPr id="8" name="Picture 1" descr="22_John_Baptist_Prison_JPEG_1024.jpg">
                <a:extLst>
                  <a:ext uri="{FF2B5EF4-FFF2-40B4-BE49-F238E27FC236}">
                    <a16:creationId xmlns:a16="http://schemas.microsoft.com/office/drawing/2014/main" id="{5A5623F7-FA53-7776-6EBB-9C2094EF1E37}"/>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C6454875-5B45-CB85-5BA4-4BA3C2EFBDBF}"/>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0B006829-365C-DD6C-BBAB-72EFD7DCCDF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5989279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45" name="Picture 5"/>
          <p:cNvGrpSpPr/>
          <p:nvPr/>
        </p:nvGrpSpPr>
        <p:grpSpPr>
          <a:xfrm>
            <a:off x="381000" y="-63500"/>
            <a:ext cx="8534400" cy="6921500"/>
            <a:chOff x="0" y="0"/>
            <a:chExt cx="8534400" cy="6921500"/>
          </a:xfrm>
        </p:grpSpPr>
        <p:sp>
          <p:nvSpPr>
            <p:cNvPr id="4543" name="Rectangle"/>
            <p:cNvSpPr/>
            <p:nvPr/>
          </p:nvSpPr>
          <p:spPr>
            <a:xfrm>
              <a:off x="0" y="0"/>
              <a:ext cx="8534400" cy="6921500"/>
            </a:xfrm>
            <a:prstGeom prst="rect">
              <a:avLst/>
            </a:prstGeom>
            <a:solidFill>
              <a:srgbClr val="FFFFFF"/>
            </a:solid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44" name="image20.tif" descr="image20.tif"/>
            <p:cNvPicPr>
              <a:picLocks noChangeAspect="1"/>
            </p:cNvPicPr>
            <p:nvPr/>
          </p:nvPicPr>
          <p:blipFill>
            <a:blip r:embed="rId2" cstate="print"/>
            <a:stretch>
              <a:fillRect/>
            </a:stretch>
          </p:blipFill>
          <p:spPr>
            <a:xfrm>
              <a:off x="0" y="0"/>
              <a:ext cx="8534400" cy="6921500"/>
            </a:xfrm>
            <a:prstGeom prst="rect">
              <a:avLst/>
            </a:prstGeom>
            <a:ln w="12700" cap="flat">
              <a:noFill/>
              <a:miter lim="400000"/>
            </a:ln>
            <a:effectLst/>
          </p:spPr>
        </p:pic>
      </p:grpSp>
      <p:sp>
        <p:nvSpPr>
          <p:cNvPr id="4546" name="Rectangle 7"/>
          <p:cNvSpPr txBox="1">
            <a:spLocks noGrp="1"/>
          </p:cNvSpPr>
          <p:nvPr>
            <p:ph type="title" idx="4294967295"/>
          </p:nvPr>
        </p:nvSpPr>
        <p:spPr>
          <a:xfrm>
            <a:off x="2700340" y="38105"/>
            <a:ext cx="4464051" cy="1446487"/>
          </a:xfrm>
          <a:prstGeom prst="rect">
            <a:avLst/>
          </a:prstGeom>
          <a:solidFill>
            <a:srgbClr val="FFFFFF"/>
          </a:solidFill>
        </p:spPr>
        <p:txBody>
          <a:bodyPr lIns="45687" tIns="45687" rIns="45687" bIns="45687" anchor="t"/>
          <a:lstStyle>
            <a:lvl1pPr>
              <a:defRPr sz="4400">
                <a:solidFill>
                  <a:srgbClr val="000000"/>
                </a:solidFill>
              </a:defRPr>
            </a:lvl1pPr>
          </a:lstStyle>
          <a:p>
            <a:r>
              <a:rPr dirty="0" err="1"/>
              <a:t>التسلسل</a:t>
            </a:r>
            <a:r>
              <a:rPr dirty="0"/>
              <a:t> </a:t>
            </a:r>
            <a:r>
              <a:rPr dirty="0" err="1"/>
              <a:t>الزمني</a:t>
            </a:r>
            <a:r>
              <a:rPr dirty="0"/>
              <a:t>     </a:t>
            </a:r>
            <a:r>
              <a:rPr dirty="0" err="1"/>
              <a:t>للعهد</a:t>
            </a:r>
            <a:r>
              <a:rPr dirty="0"/>
              <a:t> </a:t>
            </a:r>
            <a:r>
              <a:rPr dirty="0" err="1"/>
              <a:t>الجديد</a:t>
            </a:r>
            <a:endParaRPr dirty="0"/>
          </a:p>
        </p:txBody>
      </p:sp>
    </p:spTree>
  </p:cSld>
  <p:clrMapOvr>
    <a:masterClrMapping/>
  </p:clrMapOvr>
  <p:transition spd="med"/>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8" name="Text Box 4"/>
          <p:cNvSpPr txBox="1"/>
          <p:nvPr/>
        </p:nvSpPr>
        <p:spPr>
          <a:xfrm>
            <a:off x="84721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grpSp>
        <p:nvGrpSpPr>
          <p:cNvPr id="4553" name="Group 5"/>
          <p:cNvGrpSpPr/>
          <p:nvPr/>
        </p:nvGrpSpPr>
        <p:grpSpPr>
          <a:xfrm>
            <a:off x="4604808" y="383384"/>
            <a:ext cx="2460684" cy="831850"/>
            <a:chOff x="-6089" y="0"/>
            <a:chExt cx="2460682" cy="831849"/>
          </a:xfrm>
        </p:grpSpPr>
        <p:sp>
          <p:nvSpPr>
            <p:cNvPr id="4549" name="Text Box 6"/>
            <p:cNvSpPr txBox="1"/>
            <p:nvPr/>
          </p:nvSpPr>
          <p:spPr>
            <a:xfrm rot="16200000">
              <a:off x="-221166" y="215077"/>
              <a:ext cx="8302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50" name="Text Box 7"/>
            <p:cNvSpPr txBox="1"/>
            <p:nvPr/>
          </p:nvSpPr>
          <p:spPr>
            <a:xfrm rot="16200000">
              <a:off x="499559" y="242064"/>
              <a:ext cx="7794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51" name="Text Box 8"/>
            <p:cNvSpPr txBox="1"/>
            <p:nvPr/>
          </p:nvSpPr>
          <p:spPr>
            <a:xfrm rot="16200000">
              <a:off x="1263145" y="313502"/>
              <a:ext cx="635000"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52" name="Text Box 9"/>
            <p:cNvSpPr txBox="1"/>
            <p:nvPr/>
          </p:nvSpPr>
          <p:spPr>
            <a:xfrm rot="16200000">
              <a:off x="1983953" y="309602"/>
              <a:ext cx="541171"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grpSp>
      <p:sp>
        <p:nvSpPr>
          <p:cNvPr id="4554" name="Rectangle 10"/>
          <p:cNvSpPr txBox="1">
            <a:spLocks noGrp="1"/>
          </p:cNvSpPr>
          <p:nvPr>
            <p:ph type="title"/>
          </p:nvPr>
        </p:nvSpPr>
        <p:spPr>
          <a:xfrm>
            <a:off x="-152400" y="0"/>
            <a:ext cx="4724400" cy="1066800"/>
          </a:xfrm>
          <a:prstGeom prst="rect">
            <a:avLst/>
          </a:prstGeom>
        </p:spPr>
        <p:txBody>
          <a:bodyPr/>
          <a:lstStyle>
            <a:lvl1pPr>
              <a:defRPr>
                <a:solidFill>
                  <a:srgbClr val="FFFFFF"/>
                </a:solidFill>
              </a:defRPr>
            </a:lvl1pPr>
          </a:lstStyle>
          <a:p>
            <a:pPr>
              <a:defRPr>
                <a:effectLst/>
              </a:defRPr>
            </a:pPr>
            <a:r>
              <a:rPr dirty="0" err="1"/>
              <a:t>الأناجيل</a:t>
            </a:r>
            <a:endParaRPr dirty="0"/>
          </a:p>
        </p:txBody>
      </p:sp>
      <p:sp>
        <p:nvSpPr>
          <p:cNvPr id="4555" name="Text Box 11"/>
          <p:cNvSpPr txBox="1"/>
          <p:nvPr/>
        </p:nvSpPr>
        <p:spPr>
          <a:xfrm>
            <a:off x="45694" y="762000"/>
            <a:ext cx="4480624"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sp>
        <p:nvSpPr>
          <p:cNvPr id="4556" name="Rectangle 12"/>
          <p:cNvSpPr txBox="1"/>
          <p:nvPr/>
        </p:nvSpPr>
        <p:spPr>
          <a:xfrm>
            <a:off x="45687" y="1295400"/>
            <a:ext cx="9052626" cy="466582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تأتي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الإنجليزية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سحر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الآلهة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تترجم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اليونانية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دعاة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الملوك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جميع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أنحاء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مدن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المملكة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إنها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تحمل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المعنى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الجديد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يسوع</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عرف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التاريخ</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الشعر</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النبوة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الرسائل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جديداً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بالنسبة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هنا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أعطى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الموحى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أكثر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مجرد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تاريخ</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خلقوا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الإيمان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a:t>
            </a:r>
            <a:r>
              <a:rPr b="1" dirty="0">
                <a:latin typeface="Arial" panose="020B0604020202020204" pitchFamily="34" charset="0"/>
                <a:cs typeface="Arial" panose="020B0604020202020204" pitchFamily="34" charset="0"/>
              </a:rPr>
              <a:t> 20: 30-31)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خلال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إعلان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وعد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أرسل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4556">
                                            <p:bg/>
                                          </p:spTgt>
                                        </p:tgtEl>
                                        <p:attrNameLst>
                                          <p:attrName>style.visibility</p:attrName>
                                        </p:attrNameLst>
                                      </p:cBhvr>
                                      <p:to>
                                        <p:strVal val="visible"/>
                                      </p:to>
                                    </p:set>
                                    <p:anim calcmode="lin" valueType="num">
                                      <p:cBhvr>
                                        <p:cTn id="7" dur="500" fill="hold"/>
                                        <p:tgtEl>
                                          <p:spTgt spid="4556">
                                            <p:bg/>
                                          </p:spTgt>
                                        </p:tgtEl>
                                        <p:attrNameLst>
                                          <p:attrName>ppt_x</p:attrName>
                                        </p:attrNameLst>
                                      </p:cBhvr>
                                      <p:tavLst>
                                        <p:tav tm="0">
                                          <p:val>
                                            <p:strVal val="#ppt_x"/>
                                          </p:val>
                                        </p:tav>
                                        <p:tav tm="100000">
                                          <p:val>
                                            <p:strVal val="#ppt_x"/>
                                          </p:val>
                                        </p:tav>
                                      </p:tavLst>
                                    </p:anim>
                                    <p:anim calcmode="lin" valueType="num">
                                      <p:cBhvr>
                                        <p:cTn id="8" dur="500" fill="hold"/>
                                        <p:tgtEl>
                                          <p:spTgt spid="4556">
                                            <p:bg/>
                                          </p:spTgt>
                                        </p:tgtEl>
                                        <p:attrNameLst>
                                          <p:attrName>ppt_y</p:attrName>
                                        </p:attrNameLst>
                                      </p:cBhvr>
                                      <p:tavLst>
                                        <p:tav tm="0">
                                          <p:val>
                                            <p:strVal val="0-#ppt_h/2"/>
                                          </p:val>
                                        </p:tav>
                                        <p:tav tm="100000">
                                          <p:val>
                                            <p:strVal val="#ppt_y"/>
                                          </p:val>
                                        </p:tav>
                                      </p:tavLst>
                                    </p:anim>
                                  </p:childTnLst>
                                </p:cTn>
                              </p:par>
                              <p:par>
                                <p:cTn id="9" presetID="2" presetClass="entr" presetSubtype="1" fill="hold" grpId="1" nodeType="withEffect">
                                  <p:stCondLst>
                                    <p:cond delay="0"/>
                                  </p:stCondLst>
                                  <p:iterate>
                                    <p:tmAbs val="0"/>
                                  </p:iterate>
                                  <p:childTnLst>
                                    <p:set>
                                      <p:cBhvr>
                                        <p:cTn id="10" fill="hold"/>
                                        <p:tgtEl>
                                          <p:spTgt spid="4556">
                                            <p:txEl>
                                              <p:pRg st="0" end="0"/>
                                            </p:txEl>
                                          </p:spTgt>
                                        </p:tgtEl>
                                        <p:attrNameLst>
                                          <p:attrName>style.visibility</p:attrName>
                                        </p:attrNameLst>
                                      </p:cBhvr>
                                      <p:to>
                                        <p:strVal val="visible"/>
                                      </p:to>
                                    </p:set>
                                    <p:anim calcmode="lin" valueType="num">
                                      <p:cBhvr>
                                        <p:cTn id="11" dur="500" fill="hold"/>
                                        <p:tgtEl>
                                          <p:spTgt spid="4556">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4556">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1" nodeType="clickEffect">
                                  <p:stCondLst>
                                    <p:cond delay="0"/>
                                  </p:stCondLst>
                                  <p:iterate>
                                    <p:tmAbs val="0"/>
                                  </p:iterate>
                                  <p:childTnLst>
                                    <p:set>
                                      <p:cBhvr>
                                        <p:cTn id="16" fill="hold"/>
                                        <p:tgtEl>
                                          <p:spTgt spid="4556">
                                            <p:txEl>
                                              <p:pRg st="1" end="1"/>
                                            </p:txEl>
                                          </p:spTgt>
                                        </p:tgtEl>
                                        <p:attrNameLst>
                                          <p:attrName>style.visibility</p:attrName>
                                        </p:attrNameLst>
                                      </p:cBhvr>
                                      <p:to>
                                        <p:strVal val="visible"/>
                                      </p:to>
                                    </p:set>
                                    <p:anim calcmode="lin" valueType="num">
                                      <p:cBhvr>
                                        <p:cTn id="17" dur="500" fill="hold"/>
                                        <p:tgtEl>
                                          <p:spTgt spid="4556">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455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1" nodeType="clickEffect">
                                  <p:stCondLst>
                                    <p:cond delay="0"/>
                                  </p:stCondLst>
                                  <p:iterate>
                                    <p:tmAbs val="0"/>
                                  </p:iterate>
                                  <p:childTnLst>
                                    <p:set>
                                      <p:cBhvr>
                                        <p:cTn id="22" fill="hold"/>
                                        <p:tgtEl>
                                          <p:spTgt spid="4556">
                                            <p:txEl>
                                              <p:pRg st="2" end="2"/>
                                            </p:txEl>
                                          </p:spTgt>
                                        </p:tgtEl>
                                        <p:attrNameLst>
                                          <p:attrName>style.visibility</p:attrName>
                                        </p:attrNameLst>
                                      </p:cBhvr>
                                      <p:to>
                                        <p:strVal val="visible"/>
                                      </p:to>
                                    </p:set>
                                    <p:anim calcmode="lin" valueType="num">
                                      <p:cBhvr>
                                        <p:cTn id="23" dur="500" fill="hold"/>
                                        <p:tgtEl>
                                          <p:spTgt spid="4556">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4556">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1" nodeType="clickEffect">
                                  <p:stCondLst>
                                    <p:cond delay="0"/>
                                  </p:stCondLst>
                                  <p:iterate>
                                    <p:tmAbs val="0"/>
                                  </p:iterate>
                                  <p:childTnLst>
                                    <p:set>
                                      <p:cBhvr>
                                        <p:cTn id="28" fill="hold"/>
                                        <p:tgtEl>
                                          <p:spTgt spid="4556">
                                            <p:txEl>
                                              <p:pRg st="3" end="3"/>
                                            </p:txEl>
                                          </p:spTgt>
                                        </p:tgtEl>
                                        <p:attrNameLst>
                                          <p:attrName>style.visibility</p:attrName>
                                        </p:attrNameLst>
                                      </p:cBhvr>
                                      <p:to>
                                        <p:strVal val="visible"/>
                                      </p:to>
                                    </p:set>
                                    <p:anim calcmode="lin" valueType="num">
                                      <p:cBhvr>
                                        <p:cTn id="29" dur="500" fill="hold"/>
                                        <p:tgtEl>
                                          <p:spTgt spid="4556">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4556">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1" nodeType="clickEffect">
                                  <p:stCondLst>
                                    <p:cond delay="0"/>
                                  </p:stCondLst>
                                  <p:iterate>
                                    <p:tmAbs val="0"/>
                                  </p:iterate>
                                  <p:childTnLst>
                                    <p:set>
                                      <p:cBhvr>
                                        <p:cTn id="34" fill="hold"/>
                                        <p:tgtEl>
                                          <p:spTgt spid="4556">
                                            <p:txEl>
                                              <p:pRg st="4" end="4"/>
                                            </p:txEl>
                                          </p:spTgt>
                                        </p:tgtEl>
                                        <p:attrNameLst>
                                          <p:attrName>style.visibility</p:attrName>
                                        </p:attrNameLst>
                                      </p:cBhvr>
                                      <p:to>
                                        <p:strVal val="visible"/>
                                      </p:to>
                                    </p:set>
                                    <p:anim calcmode="lin" valueType="num">
                                      <p:cBhvr>
                                        <p:cTn id="35" dur="500" fill="hold"/>
                                        <p:tgtEl>
                                          <p:spTgt spid="4556">
                                            <p:txEl>
                                              <p:pRg st="4" end="4"/>
                                            </p:txEl>
                                          </p:spTgt>
                                        </p:tgtEl>
                                        <p:attrNameLst>
                                          <p:attrName>ppt_x</p:attrName>
                                        </p:attrNameLst>
                                      </p:cBhvr>
                                      <p:tavLst>
                                        <p:tav tm="0">
                                          <p:val>
                                            <p:strVal val="#ppt_x"/>
                                          </p:val>
                                        </p:tav>
                                        <p:tav tm="100000">
                                          <p:val>
                                            <p:strVal val="#ppt_x"/>
                                          </p:val>
                                        </p:tav>
                                      </p:tavLst>
                                    </p:anim>
                                    <p:anim calcmode="lin" valueType="num">
                                      <p:cBhvr>
                                        <p:cTn id="36" dur="500" fill="hold"/>
                                        <p:tgtEl>
                                          <p:spTgt spid="4556">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 grpId="1" build="p" bldLvl="5" animBg="1" advAuto="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76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6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6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6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6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71" name="Shape 229"/>
          <p:cNvGrpSpPr/>
          <p:nvPr/>
        </p:nvGrpSpPr>
        <p:grpSpPr>
          <a:xfrm>
            <a:off x="1763688" y="5037421"/>
            <a:ext cx="2212729" cy="623827"/>
            <a:chOff x="0" y="0"/>
            <a:chExt cx="2212727" cy="623826"/>
          </a:xfrm>
        </p:grpSpPr>
        <p:sp>
          <p:nvSpPr>
            <p:cNvPr id="576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7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7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7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7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7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7" name="Text Box 2"/>
          <p:cNvSpPr txBox="1"/>
          <p:nvPr/>
        </p:nvSpPr>
        <p:spPr>
          <a:xfrm>
            <a:off x="8580041"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86</a:t>
            </a:r>
            <a:endParaRPr dirty="0">
              <a:latin typeface="Arial" panose="020B0604020202020204" pitchFamily="34" charset="0"/>
              <a:cs typeface="Arial" panose="020B0604020202020204" pitchFamily="34" charset="0"/>
            </a:endParaRPr>
          </a:p>
        </p:txBody>
      </p:sp>
      <p:sp>
        <p:nvSpPr>
          <p:cNvPr id="5778" name="Text Box 5"/>
          <p:cNvSpPr txBox="1"/>
          <p:nvPr/>
        </p:nvSpPr>
        <p:spPr>
          <a:xfrm>
            <a:off x="579030" y="1124744"/>
            <a:ext cx="8062140" cy="12001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r">
              <a:buSzPct val="100000"/>
              <a:defRPr b="1">
                <a:solidFill>
                  <a:srgbClr val="000000"/>
                </a:solidFill>
              </a:defRPr>
            </a:pPr>
            <a:r>
              <a:rPr lang="ar-JO" b="1" dirty="0">
                <a:latin typeface="Arial" panose="020B0604020202020204" pitchFamily="34" charset="0"/>
                <a:cs typeface="Arial" panose="020B0604020202020204" pitchFamily="34" charset="0"/>
              </a:rPr>
              <a:t>1. إن مجيء المسيح كخادم يعرّفه على أنه المسيح والإله ولكنه يتلقى ملخصًا موجزًا ​​للغاية من مرقس للوصول بسرعة إلى المحتوى الرئيسي لروايته: خدمته وتضحيته كخادم (1: 1-13).</a:t>
            </a:r>
            <a:endParaRPr b="1" dirty="0">
              <a:latin typeface="Arial" panose="020B0604020202020204" pitchFamily="34" charset="0"/>
              <a:cs typeface="Arial" panose="020B0604020202020204" pitchFamily="34" charset="0"/>
            </a:endParaRPr>
          </a:p>
        </p:txBody>
      </p:sp>
      <p:sp>
        <p:nvSpPr>
          <p:cNvPr id="5779" name="Text Box 6"/>
          <p:cNvSpPr txBox="1"/>
          <p:nvPr/>
        </p:nvSpPr>
        <p:spPr>
          <a:xfrm>
            <a:off x="395536" y="3190892"/>
            <a:ext cx="4994435" cy="156947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500062" indent="-500062" algn="r">
              <a:defRPr b="1">
                <a:solidFill>
                  <a:srgbClr val="000000"/>
                </a:solidFill>
              </a:defRPr>
            </a:pPr>
            <a:r>
              <a:rPr lang="ar-JO" b="1" dirty="0">
                <a:latin typeface="Arial" panose="020B0604020202020204" pitchFamily="34" charset="0"/>
                <a:cs typeface="Arial" panose="020B0604020202020204" pitchFamily="34" charset="0"/>
              </a:rPr>
              <a:t>2. تتلقى خدمة المسيح كخادم معارضة، وهو ما يسجله مرقس مع استجابة المسيح لتعليم التلمذة من أجل تشجيع قراءه على توقع الإضطهاد من أجل البر (1: 14-10: 52).</a:t>
            </a:r>
            <a:endParaRPr b="1" dirty="0">
              <a:latin typeface="Arial" panose="020B0604020202020204" pitchFamily="34" charset="0"/>
              <a:cs typeface="Arial" panose="020B0604020202020204" pitchFamily="34" charset="0"/>
            </a:endParaRPr>
          </a:p>
        </p:txBody>
      </p:sp>
      <p:pic>
        <p:nvPicPr>
          <p:cNvPr id="5780" name="Picture 1" descr="Picture 1"/>
          <p:cNvPicPr>
            <a:picLocks noChangeAspect="1"/>
          </p:cNvPicPr>
          <p:nvPr/>
        </p:nvPicPr>
        <p:blipFill>
          <a:blip r:embed="rId2" cstate="print"/>
          <a:stretch>
            <a:fillRect/>
          </a:stretch>
        </p:blipFill>
        <p:spPr>
          <a:xfrm>
            <a:off x="5795962" y="3141664"/>
            <a:ext cx="2520951" cy="3311526"/>
          </a:xfrm>
          <a:prstGeom prst="rect">
            <a:avLst/>
          </a:prstGeom>
          <a:ln w="12700">
            <a:miter lim="400000"/>
          </a:ln>
        </p:spPr>
      </p:pic>
      <p:sp>
        <p:nvSpPr>
          <p:cNvPr id="5781" name="Title 2"/>
          <p:cNvSpPr txBox="1">
            <a:spLocks noGrp="1"/>
          </p:cNvSpPr>
          <p:nvPr>
            <p:ph type="title" idx="4294967295"/>
          </p:nvPr>
        </p:nvSpPr>
        <p:spPr>
          <a:xfrm>
            <a:off x="3563937" y="549275"/>
            <a:ext cx="1941512" cy="522288"/>
          </a:xfrm>
          <a:prstGeom prst="rect">
            <a:avLst/>
          </a:prstGeom>
        </p:spPr>
        <p:txBody>
          <a:bodyPr/>
          <a:lstStyle>
            <a:lvl1pPr rtl="0">
              <a:defRPr/>
            </a:lvl1pPr>
          </a:lstStyle>
          <a:p>
            <a:r>
              <a:rPr lang="ar-JO" dirty="0"/>
              <a:t>الموجز</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778"/>
                                        </p:tgtEl>
                                        <p:attrNameLst>
                                          <p:attrName>style.visibility</p:attrName>
                                        </p:attrNameLst>
                                      </p:cBhvr>
                                      <p:to>
                                        <p:strVal val="visible"/>
                                      </p:to>
                                    </p:set>
                                    <p:anim calcmode="lin" valueType="num">
                                      <p:cBhvr>
                                        <p:cTn id="7" dur="500" fill="hold"/>
                                        <p:tgtEl>
                                          <p:spTgt spid="5778"/>
                                        </p:tgtEl>
                                        <p:attrNameLst>
                                          <p:attrName>ppt_x</p:attrName>
                                        </p:attrNameLst>
                                      </p:cBhvr>
                                      <p:tavLst>
                                        <p:tav tm="0">
                                          <p:val>
                                            <p:strVal val="#ppt_x"/>
                                          </p:val>
                                        </p:tav>
                                        <p:tav tm="100000">
                                          <p:val>
                                            <p:strVal val="#ppt_x"/>
                                          </p:val>
                                        </p:tav>
                                      </p:tavLst>
                                    </p:anim>
                                    <p:anim calcmode="lin" valueType="num">
                                      <p:cBhvr>
                                        <p:cTn id="8" dur="500" fill="hold"/>
                                        <p:tgtEl>
                                          <p:spTgt spid="577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779"/>
                                        </p:tgtEl>
                                        <p:attrNameLst>
                                          <p:attrName>style.visibility</p:attrName>
                                        </p:attrNameLst>
                                      </p:cBhvr>
                                      <p:to>
                                        <p:strVal val="visible"/>
                                      </p:to>
                                    </p:set>
                                    <p:anim calcmode="lin" valueType="num">
                                      <p:cBhvr>
                                        <p:cTn id="13" dur="500" fill="hold"/>
                                        <p:tgtEl>
                                          <p:spTgt spid="5779"/>
                                        </p:tgtEl>
                                        <p:attrNameLst>
                                          <p:attrName>ppt_x</p:attrName>
                                        </p:attrNameLst>
                                      </p:cBhvr>
                                      <p:tavLst>
                                        <p:tav tm="0">
                                          <p:val>
                                            <p:strVal val="#ppt_x"/>
                                          </p:val>
                                        </p:tav>
                                        <p:tav tm="100000">
                                          <p:val>
                                            <p:strVal val="#ppt_x"/>
                                          </p:val>
                                        </p:tav>
                                      </p:tavLst>
                                    </p:anim>
                                    <p:anim calcmode="lin" valueType="num">
                                      <p:cBhvr>
                                        <p:cTn id="14" dur="500" fill="hold"/>
                                        <p:tgtEl>
                                          <p:spTgt spid="57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78" grpId="1" animBg="1" advAuto="0"/>
      <p:bldP spid="5779" grpId="2" animBg="1" advAuto="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3" name="Picture 2" descr="Picture 2"/>
          <p:cNvPicPr>
            <a:picLocks noChangeAspect="1"/>
          </p:cNvPicPr>
          <p:nvPr/>
        </p:nvPicPr>
        <p:blipFill>
          <a:blip r:embed="rId2" cstate="print"/>
          <a:stretch>
            <a:fillRect/>
          </a:stretch>
        </p:blipFill>
        <p:spPr>
          <a:xfrm>
            <a:off x="-36513" y="44450"/>
            <a:ext cx="9217026" cy="6884989"/>
          </a:xfrm>
          <a:prstGeom prst="rect">
            <a:avLst/>
          </a:prstGeom>
          <a:ln w="12700">
            <a:miter lim="400000"/>
          </a:ln>
        </p:spPr>
      </p:pic>
      <p:sp>
        <p:nvSpPr>
          <p:cNvPr id="5784" name="Text Box 4"/>
          <p:cNvSpPr txBox="1"/>
          <p:nvPr/>
        </p:nvSpPr>
        <p:spPr>
          <a:xfrm>
            <a:off x="8649890" y="14"/>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785" name="Rectangle 2"/>
          <p:cNvSpPr/>
          <p:nvPr/>
        </p:nvSpPr>
        <p:spPr>
          <a:xfrm>
            <a:off x="-36514" y="0"/>
            <a:ext cx="6227765" cy="404815"/>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86" name="Title 1"/>
          <p:cNvSpPr txBox="1">
            <a:spLocks noGrp="1"/>
          </p:cNvSpPr>
          <p:nvPr>
            <p:ph type="title" idx="4294967295"/>
          </p:nvPr>
        </p:nvSpPr>
        <p:spPr>
          <a:xfrm>
            <a:off x="250826" y="1"/>
            <a:ext cx="5113338" cy="765176"/>
          </a:xfrm>
          <a:prstGeom prst="rect">
            <a:avLst/>
          </a:prstGeom>
        </p:spPr>
        <p:txBody>
          <a:bodyPr>
            <a:normAutofit/>
          </a:bodyPr>
          <a:lstStyle>
            <a:lvl1pPr defTabSz="768095" rtl="0">
              <a:defRPr sz="2351"/>
            </a:lvl1pPr>
          </a:lstStyle>
          <a:p>
            <a:r>
              <a:rPr lang="ar-JO" dirty="0"/>
              <a:t>المدن العشر وأرض عبر الأردن</a:t>
            </a:r>
            <a:endParaRPr dirty="0"/>
          </a:p>
        </p:txBody>
      </p:sp>
      <p:pic>
        <p:nvPicPr>
          <p:cNvPr id="5787" name="Picture 2" descr="Picture 2"/>
          <p:cNvPicPr>
            <a:picLocks noChangeAspect="1"/>
          </p:cNvPicPr>
          <p:nvPr/>
        </p:nvPicPr>
        <p:blipFill>
          <a:blip r:embed="rId2" cstate="print"/>
          <a:stretch>
            <a:fillRect/>
          </a:stretch>
        </p:blipFill>
        <p:spPr>
          <a:xfrm>
            <a:off x="-42524" y="7145856"/>
            <a:ext cx="9217027" cy="6884990"/>
          </a:xfrm>
          <a:prstGeom prst="rect">
            <a:avLst/>
          </a:prstGeom>
          <a:ln w="12700">
            <a:miter lim="400000"/>
          </a:ln>
        </p:spPr>
      </p:pic>
      <p:sp>
        <p:nvSpPr>
          <p:cNvPr id="5788" name="Text Box 4"/>
          <p:cNvSpPr txBox="1"/>
          <p:nvPr/>
        </p:nvSpPr>
        <p:spPr>
          <a:xfrm>
            <a:off x="8643880" y="7101422"/>
            <a:ext cx="435194"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dirty="0">
                <a:latin typeface="Arial" panose="020B0604020202020204" pitchFamily="34" charset="0"/>
                <a:cs typeface="Arial" panose="020B0604020202020204" pitchFamily="34" charset="0"/>
              </a:rPr>
              <a:t>89</a:t>
            </a:r>
          </a:p>
        </p:txBody>
      </p:sp>
      <p:sp>
        <p:nvSpPr>
          <p:cNvPr id="5789" name="Rectangle 2"/>
          <p:cNvSpPr/>
          <p:nvPr/>
        </p:nvSpPr>
        <p:spPr>
          <a:xfrm>
            <a:off x="-42524" y="7101407"/>
            <a:ext cx="6227765" cy="404814"/>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5792" name="Title 1"/>
          <p:cNvGrpSpPr/>
          <p:nvPr/>
        </p:nvGrpSpPr>
        <p:grpSpPr>
          <a:xfrm>
            <a:off x="244816" y="7101407"/>
            <a:ext cx="5113339" cy="765176"/>
            <a:chOff x="0" y="0"/>
            <a:chExt cx="5113338" cy="765175"/>
          </a:xfrm>
        </p:grpSpPr>
        <p:sp>
          <p:nvSpPr>
            <p:cNvPr id="5790" name="Rectangle"/>
            <p:cNvSpPr/>
            <p:nvPr/>
          </p:nvSpPr>
          <p:spPr>
            <a:xfrm>
              <a:off x="0" y="0"/>
              <a:ext cx="5113338" cy="765175"/>
            </a:xfrm>
            <a:prstGeom prst="rect">
              <a:avLst/>
            </a:prstGeom>
            <a:solidFill>
              <a:srgbClr val="000000"/>
            </a:solidFill>
            <a:ln w="12700" cap="flat">
              <a:noFill/>
              <a:miter lim="400000"/>
            </a:ln>
            <a:effectLst/>
          </p:spPr>
          <p:txBody>
            <a:bodyPr wrap="square" lIns="45719" tIns="45719" rIns="45719" bIns="45719" numCol="1" anchor="ctr">
              <a:noAutofit/>
            </a:bodyPr>
            <a:lstStyle/>
            <a:p>
              <a:pPr algn="ctr">
                <a:defRPr sz="2800" b="1">
                  <a:solidFill>
                    <a:srgbClr val="FFFFFF"/>
                  </a:solidFill>
                </a:defRPr>
              </a:pPr>
              <a:endParaRPr b="1" dirty="0">
                <a:latin typeface="Arial" panose="020B0604020202020204" pitchFamily="34" charset="0"/>
                <a:cs typeface="Arial" panose="020B0604020202020204" pitchFamily="34" charset="0"/>
              </a:endParaRPr>
            </a:p>
          </p:txBody>
        </p:sp>
        <p:sp>
          <p:nvSpPr>
            <p:cNvPr id="5791" name="低加坡里和约旦之外的土地"/>
            <p:cNvSpPr txBox="1"/>
            <p:nvPr/>
          </p:nvSpPr>
          <p:spPr>
            <a:xfrm>
              <a:off x="45630" y="121069"/>
              <a:ext cx="5022079" cy="5230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ctr">
              <a:spAutoFit/>
            </a:bodyPr>
            <a:lstStyle>
              <a:lvl1pPr algn="ctr">
                <a:defRPr sz="2800">
                  <a:solidFill>
                    <a:srgbClr val="FFFFFF"/>
                  </a:solidFill>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b="1" dirty="0" err="1">
                  <a:latin typeface="Arial" panose="020B0604020202020204" pitchFamily="34" charset="0"/>
                  <a:cs typeface="Arial" panose="020B0604020202020204" pitchFamily="34" charset="0"/>
                  <a:sym typeface="ＭＳ Ｐゴシック"/>
                </a:rPr>
                <a:t>低加坡里和约旦之外的土地</a:t>
              </a:r>
              <a:endParaRPr b="1" dirty="0">
                <a:latin typeface="Arial" panose="020B0604020202020204" pitchFamily="34" charset="0"/>
                <a:cs typeface="Arial" panose="020B0604020202020204" pitchFamily="34" charset="0"/>
                <a:sym typeface="ＭＳ Ｐゴシック"/>
              </a:endParaRPr>
            </a:p>
          </p:txBody>
        </p:sp>
      </p:grpSp>
      <p:sp>
        <p:nvSpPr>
          <p:cNvPr id="5793" name="Rectangle 9"/>
          <p:cNvSpPr/>
          <p:nvPr/>
        </p:nvSpPr>
        <p:spPr>
          <a:xfrm>
            <a:off x="29485" y="8010127"/>
            <a:ext cx="2304258" cy="95410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耶稣和他的门徒撤出了这里</a:t>
            </a:r>
            <a:r>
              <a:rPr b="1" dirty="0">
                <a:latin typeface="Arial" panose="020B0604020202020204" pitchFamily="34" charset="0"/>
                <a:cs typeface="Arial" panose="020B0604020202020204" pitchFamily="34" charset="0"/>
              </a:rPr>
              <a:t>(马太16:13;马可8:27)</a:t>
            </a:r>
            <a:r>
              <a:rPr b="1" dirty="0" err="1">
                <a:latin typeface="Arial" panose="020B0604020202020204" pitchFamily="34" charset="0"/>
                <a:cs typeface="Arial" panose="020B0604020202020204" pitchFamily="34" charset="0"/>
              </a:rPr>
              <a:t>在这里他问彼得他认为耶稣是谁</a:t>
            </a:r>
            <a:r>
              <a:rPr b="1" dirty="0">
                <a:latin typeface="Arial" panose="020B0604020202020204" pitchFamily="34" charset="0"/>
                <a:cs typeface="Arial" panose="020B0604020202020204" pitchFamily="34" charset="0"/>
              </a:rPr>
              <a:t>(马太16:15-16</a:t>
            </a:r>
            <a:endParaRPr b="1" dirty="0">
              <a:latin typeface="Arial" panose="020B0604020202020204" pitchFamily="34" charset="0"/>
              <a:ea typeface="Times New Roman"/>
              <a:cs typeface="Arial" panose="020B0604020202020204" pitchFamily="34" charset="0"/>
              <a:sym typeface="Times New Roman"/>
            </a:endParaRPr>
          </a:p>
        </p:txBody>
      </p:sp>
      <p:sp>
        <p:nvSpPr>
          <p:cNvPr id="5794" name="Rectangle 1"/>
          <p:cNvSpPr/>
          <p:nvPr/>
        </p:nvSpPr>
        <p:spPr>
          <a:xfrm>
            <a:off x="29485" y="9254294"/>
            <a:ext cx="1944218" cy="1600438"/>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使徒菲利普，安德鲁和彼得的家</a:t>
            </a:r>
            <a:r>
              <a:rPr b="1" dirty="0">
                <a:latin typeface="Arial" panose="020B0604020202020204" pitchFamily="34" charset="0"/>
                <a:cs typeface="Arial" panose="020B0604020202020204" pitchFamily="34" charset="0"/>
              </a:rPr>
              <a:t>(约翰1:44;12:21).</a:t>
            </a:r>
            <a:r>
              <a:rPr b="1" dirty="0" err="1">
                <a:latin typeface="Arial" panose="020B0604020202020204" pitchFamily="34" charset="0"/>
                <a:cs typeface="Arial" panose="020B0604020202020204" pitchFamily="34" charset="0"/>
              </a:rPr>
              <a:t>耶稣在这里治好了一个盲人</a:t>
            </a:r>
            <a:r>
              <a:rPr b="1" dirty="0">
                <a:latin typeface="Arial" panose="020B0604020202020204" pitchFamily="34" charset="0"/>
                <a:cs typeface="Arial" panose="020B0604020202020204" pitchFamily="34" charset="0"/>
              </a:rPr>
              <a:t>(马可8:22).在这附近进行了在这附近进行了喂养5000人事件(路加9:10)</a:t>
            </a:r>
          </a:p>
        </p:txBody>
      </p:sp>
      <p:sp>
        <p:nvSpPr>
          <p:cNvPr id="5795" name="Rectangle 11"/>
          <p:cNvSpPr/>
          <p:nvPr/>
        </p:nvSpPr>
        <p:spPr>
          <a:xfrm>
            <a:off x="-6011" y="11007708"/>
            <a:ext cx="1475658" cy="707886"/>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20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a:p>
            <a:pPr algn="ctr">
              <a:defRPr sz="20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地中海</a:t>
            </a:r>
            <a:endParaRPr b="1" dirty="0">
              <a:latin typeface="Arial" panose="020B0604020202020204" pitchFamily="34" charset="0"/>
              <a:cs typeface="Arial" panose="020B0604020202020204" pitchFamily="34" charset="0"/>
            </a:endParaRPr>
          </a:p>
        </p:txBody>
      </p:sp>
      <p:sp>
        <p:nvSpPr>
          <p:cNvPr id="5796" name="Rectangle 12"/>
          <p:cNvSpPr/>
          <p:nvPr/>
        </p:nvSpPr>
        <p:spPr>
          <a:xfrm>
            <a:off x="6582213" y="7146031"/>
            <a:ext cx="1152129"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大马士革</a:t>
            </a:r>
            <a:endParaRPr b="1" dirty="0">
              <a:latin typeface="Arial" panose="020B0604020202020204" pitchFamily="34" charset="0"/>
              <a:cs typeface="Arial" panose="020B0604020202020204" pitchFamily="34" charset="0"/>
            </a:endParaRPr>
          </a:p>
        </p:txBody>
      </p:sp>
      <p:sp>
        <p:nvSpPr>
          <p:cNvPr id="5797" name="Rectangle 13"/>
          <p:cNvSpPr/>
          <p:nvPr/>
        </p:nvSpPr>
        <p:spPr>
          <a:xfrm>
            <a:off x="6942253" y="7506071"/>
            <a:ext cx="2110636" cy="73866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保罗在这附近转身，被蒙蔽到城里</a:t>
            </a:r>
            <a:r>
              <a:rPr b="1" dirty="0">
                <a:latin typeface="Arial" panose="020B0604020202020204" pitchFamily="34" charset="0"/>
                <a:cs typeface="Arial" panose="020B0604020202020204" pitchFamily="34" charset="0"/>
              </a:rPr>
              <a:t>(使徒9:3,8;22:6,11)</a:t>
            </a:r>
            <a:endParaRPr b="1" dirty="0">
              <a:latin typeface="Arial" panose="020B0604020202020204" pitchFamily="34" charset="0"/>
              <a:ea typeface="Times New Roman"/>
              <a:cs typeface="Arial" panose="020B0604020202020204" pitchFamily="34" charset="0"/>
              <a:sym typeface="Times New Roman"/>
            </a:endParaRPr>
          </a:p>
        </p:txBody>
      </p:sp>
      <p:sp>
        <p:nvSpPr>
          <p:cNvPr id="5798" name="Rectangle 14"/>
          <p:cNvSpPr/>
          <p:nvPr/>
        </p:nvSpPr>
        <p:spPr>
          <a:xfrm>
            <a:off x="2477758" y="11322494"/>
            <a:ext cx="1475657" cy="95410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在杰拉萨耶稣地区治愈了恶魔附身的人</a:t>
            </a:r>
            <a:r>
              <a:rPr b="1" dirty="0">
                <a:latin typeface="Arial" panose="020B0604020202020204" pitchFamily="34" charset="0"/>
                <a:cs typeface="Arial" panose="020B0604020202020204" pitchFamily="34" charset="0"/>
              </a:rPr>
              <a:t>(马可5:1;路加8:26)</a:t>
            </a:r>
            <a:endParaRPr b="1" dirty="0">
              <a:latin typeface="Arial" panose="020B0604020202020204" pitchFamily="34" charset="0"/>
              <a:ea typeface="Times New Roman"/>
              <a:cs typeface="Arial" panose="020B0604020202020204" pitchFamily="34" charset="0"/>
              <a:sym typeface="Times New Roman"/>
            </a:endParaRPr>
          </a:p>
        </p:txBody>
      </p:sp>
      <p:sp>
        <p:nvSpPr>
          <p:cNvPr id="5799" name="Rectangle 15"/>
          <p:cNvSpPr/>
          <p:nvPr/>
        </p:nvSpPr>
        <p:spPr>
          <a:xfrm>
            <a:off x="3341854" y="10001081"/>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a:t>
            </a:r>
            <a:endParaRPr b="1" dirty="0">
              <a:latin typeface="Arial" panose="020B0604020202020204" pitchFamily="34" charset="0"/>
              <a:cs typeface="Arial" panose="020B0604020202020204" pitchFamily="34" charset="0"/>
            </a:endParaRPr>
          </a:p>
        </p:txBody>
      </p:sp>
      <p:sp>
        <p:nvSpPr>
          <p:cNvPr id="5800" name="Rectangle 16"/>
          <p:cNvSpPr/>
          <p:nvPr/>
        </p:nvSpPr>
        <p:spPr>
          <a:xfrm>
            <a:off x="3198853" y="10654678"/>
            <a:ext cx="1007097"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锡索波利斯</a:t>
            </a:r>
            <a:endParaRPr b="1" dirty="0">
              <a:latin typeface="Arial" panose="020B0604020202020204" pitchFamily="34" charset="0"/>
              <a:cs typeface="Arial" panose="020B0604020202020204" pitchFamily="34" charset="0"/>
            </a:endParaRPr>
          </a:p>
        </p:txBody>
      </p:sp>
      <p:sp>
        <p:nvSpPr>
          <p:cNvPr id="5801" name="Rectangle 17"/>
          <p:cNvSpPr/>
          <p:nvPr/>
        </p:nvSpPr>
        <p:spPr>
          <a:xfrm>
            <a:off x="8166389" y="10242374"/>
            <a:ext cx="864097"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菲利普的分层结构</a:t>
            </a:r>
            <a:endParaRPr b="1" dirty="0">
              <a:latin typeface="Arial" panose="020B0604020202020204" pitchFamily="34" charset="0"/>
              <a:cs typeface="Arial" panose="020B0604020202020204" pitchFamily="34" charset="0"/>
            </a:endParaRPr>
          </a:p>
        </p:txBody>
      </p:sp>
      <p:sp>
        <p:nvSpPr>
          <p:cNvPr id="5802" name="Rectangle 18"/>
          <p:cNvSpPr/>
          <p:nvPr/>
        </p:nvSpPr>
        <p:spPr>
          <a:xfrm>
            <a:off x="8166389" y="10746430"/>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希律安提帕的分层结构</a:t>
            </a:r>
            <a:endParaRPr b="1" dirty="0">
              <a:latin typeface="Arial" panose="020B0604020202020204" pitchFamily="34" charset="0"/>
              <a:cs typeface="Arial" panose="020B0604020202020204" pitchFamily="34" charset="0"/>
            </a:endParaRPr>
          </a:p>
        </p:txBody>
      </p:sp>
      <p:sp>
        <p:nvSpPr>
          <p:cNvPr id="5803" name="Rectangle 19"/>
          <p:cNvSpPr/>
          <p:nvPr/>
        </p:nvSpPr>
        <p:spPr>
          <a:xfrm>
            <a:off x="8166389" y="11251648"/>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自由的低加坡里城市</a:t>
            </a:r>
            <a:endParaRPr b="1" dirty="0">
              <a:latin typeface="Arial" panose="020B0604020202020204" pitchFamily="34" charset="0"/>
              <a:cs typeface="Arial" panose="020B0604020202020204" pitchFamily="34" charset="0"/>
            </a:endParaRPr>
          </a:p>
        </p:txBody>
      </p:sp>
      <p:sp>
        <p:nvSpPr>
          <p:cNvPr id="5804" name="Rectangle 20"/>
          <p:cNvSpPr/>
          <p:nvPr/>
        </p:nvSpPr>
        <p:spPr>
          <a:xfrm>
            <a:off x="8166389" y="11682534"/>
            <a:ext cx="80030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边界</a:t>
            </a:r>
            <a:endParaRPr b="1" dirty="0">
              <a:latin typeface="Arial" panose="020B0604020202020204" pitchFamily="34" charset="0"/>
              <a:cs typeface="Arial" panose="020B0604020202020204" pitchFamily="34" charset="0"/>
            </a:endParaRPr>
          </a:p>
        </p:txBody>
      </p:sp>
      <p:sp>
        <p:nvSpPr>
          <p:cNvPr id="5805" name="Rectangle 21"/>
          <p:cNvSpPr/>
          <p:nvPr/>
        </p:nvSpPr>
        <p:spPr>
          <a:xfrm>
            <a:off x="8166389" y="11970567"/>
            <a:ext cx="80030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河流边界</a:t>
            </a:r>
            <a:endParaRPr b="1" dirty="0">
              <a:latin typeface="Arial" panose="020B0604020202020204" pitchFamily="34" charset="0"/>
              <a:cs typeface="Arial" panose="020B0604020202020204" pitchFamily="34" charset="0"/>
            </a:endParaRPr>
          </a:p>
        </p:txBody>
      </p:sp>
      <p:sp>
        <p:nvSpPr>
          <p:cNvPr id="5806" name="Rectangle 22"/>
          <p:cNvSpPr/>
          <p:nvPr/>
        </p:nvSpPr>
        <p:spPr>
          <a:xfrm>
            <a:off x="8094381" y="12474623"/>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无限边界（沙漠</a:t>
            </a:r>
            <a:r>
              <a:rPr b="1" dirty="0">
                <a:latin typeface="Arial" panose="020B0604020202020204" pitchFamily="34" charset="0"/>
                <a:cs typeface="Arial" panose="020B0604020202020204" pitchFamily="34" charset="0"/>
              </a:rPr>
              <a:t>）</a:t>
            </a:r>
          </a:p>
        </p:txBody>
      </p:sp>
      <p:sp>
        <p:nvSpPr>
          <p:cNvPr id="5807" name="Rectangle 23"/>
          <p:cNvSpPr/>
          <p:nvPr/>
        </p:nvSpPr>
        <p:spPr>
          <a:xfrm rot="2769468">
            <a:off x="5190186" y="10982673"/>
            <a:ext cx="296842"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低</a:t>
            </a:r>
            <a:endParaRPr b="1" dirty="0">
              <a:latin typeface="Arial" panose="020B0604020202020204" pitchFamily="34" charset="0"/>
              <a:cs typeface="Arial" panose="020B0604020202020204" pitchFamily="34" charset="0"/>
            </a:endParaRPr>
          </a:p>
        </p:txBody>
      </p:sp>
      <p:sp>
        <p:nvSpPr>
          <p:cNvPr id="5808" name="Rectangle 24"/>
          <p:cNvSpPr/>
          <p:nvPr/>
        </p:nvSpPr>
        <p:spPr>
          <a:xfrm rot="3915602">
            <a:off x="5307213" y="11214831"/>
            <a:ext cx="399810"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a:t>
            </a:r>
            <a:endParaRPr b="1" dirty="0">
              <a:latin typeface="Arial" panose="020B0604020202020204" pitchFamily="34" charset="0"/>
              <a:cs typeface="Arial" panose="020B0604020202020204" pitchFamily="34" charset="0"/>
            </a:endParaRPr>
          </a:p>
        </p:txBody>
      </p:sp>
      <p:sp>
        <p:nvSpPr>
          <p:cNvPr id="5809" name="Rectangle 25"/>
          <p:cNvSpPr/>
          <p:nvPr/>
        </p:nvSpPr>
        <p:spPr>
          <a:xfrm rot="4612267">
            <a:off x="5384357" y="11554285"/>
            <a:ext cx="452983"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坡</a:t>
            </a:r>
            <a:endParaRPr b="1" dirty="0">
              <a:latin typeface="Arial" panose="020B0604020202020204" pitchFamily="34" charset="0"/>
              <a:cs typeface="Arial" panose="020B0604020202020204" pitchFamily="34" charset="0"/>
            </a:endParaRPr>
          </a:p>
        </p:txBody>
      </p:sp>
      <p:sp>
        <p:nvSpPr>
          <p:cNvPr id="5810" name="Rectangle 26"/>
          <p:cNvSpPr/>
          <p:nvPr/>
        </p:nvSpPr>
        <p:spPr>
          <a:xfrm rot="5056719">
            <a:off x="5431140" y="11911741"/>
            <a:ext cx="444923"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里</a:t>
            </a:r>
            <a:endParaRPr b="1" dirty="0">
              <a:latin typeface="Arial" panose="020B0604020202020204" pitchFamily="34" charset="0"/>
              <a:cs typeface="Arial" panose="020B0604020202020204" pitchFamily="34" charset="0"/>
            </a:endParaRPr>
          </a:p>
        </p:txBody>
      </p:sp>
      <p:sp>
        <p:nvSpPr>
          <p:cNvPr id="5811" name="Rectangle 27"/>
          <p:cNvSpPr/>
          <p:nvPr/>
        </p:nvSpPr>
        <p:spPr>
          <a:xfrm>
            <a:off x="4424710" y="12907250"/>
            <a:ext cx="176053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在约旦以外的伯大尼</a:t>
            </a:r>
            <a:endParaRPr b="1" dirty="0">
              <a:latin typeface="Arial" panose="020B0604020202020204" pitchFamily="34" charset="0"/>
              <a:cs typeface="Arial" panose="020B0604020202020204" pitchFamily="34" charset="0"/>
            </a:endParaRPr>
          </a:p>
        </p:txBody>
      </p:sp>
      <p:sp>
        <p:nvSpPr>
          <p:cNvPr id="5812" name="Rectangle 28"/>
          <p:cNvSpPr/>
          <p:nvPr/>
        </p:nvSpPr>
        <p:spPr>
          <a:xfrm>
            <a:off x="5502094" y="12474623"/>
            <a:ext cx="91004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非拉铁非</a:t>
            </a:r>
            <a:endParaRPr b="1" dirty="0">
              <a:latin typeface="Arial" panose="020B0604020202020204" pitchFamily="34" charset="0"/>
              <a:cs typeface="Arial" panose="020B0604020202020204" pitchFamily="34" charset="0"/>
            </a:endParaRPr>
          </a:p>
        </p:txBody>
      </p:sp>
      <p:sp>
        <p:nvSpPr>
          <p:cNvPr id="5813" name="Rectangle 29"/>
          <p:cNvSpPr/>
          <p:nvPr/>
        </p:nvSpPr>
        <p:spPr>
          <a:xfrm>
            <a:off x="2431812" y="13120954"/>
            <a:ext cx="91004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耶路撒冷</a:t>
            </a:r>
            <a:endParaRPr b="1" dirty="0">
              <a:latin typeface="Arial" panose="020B0604020202020204" pitchFamily="34" charset="0"/>
              <a:cs typeface="Arial" panose="020B0604020202020204" pitchFamily="34" charset="0"/>
            </a:endParaRPr>
          </a:p>
        </p:txBody>
      </p:sp>
      <p:sp>
        <p:nvSpPr>
          <p:cNvPr id="5814" name="Rectangle 30"/>
          <p:cNvSpPr/>
          <p:nvPr/>
        </p:nvSpPr>
        <p:spPr>
          <a:xfrm>
            <a:off x="4998037" y="7866691"/>
            <a:ext cx="90232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黑门山</a:t>
            </a:r>
            <a:endParaRPr b="1" dirty="0">
              <a:latin typeface="Arial" panose="020B0604020202020204" pitchFamily="34" charset="0"/>
              <a:cs typeface="Arial" panose="020B0604020202020204" pitchFamily="34" charset="0"/>
            </a:endParaRPr>
          </a:p>
        </p:txBody>
      </p:sp>
      <p:sp>
        <p:nvSpPr>
          <p:cNvPr id="5815" name="Rectangle 31"/>
          <p:cNvSpPr/>
          <p:nvPr/>
        </p:nvSpPr>
        <p:spPr>
          <a:xfrm>
            <a:off x="4599773" y="9306851"/>
            <a:ext cx="90232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毕士大</a:t>
            </a:r>
            <a:endParaRPr b="1" dirty="0">
              <a:latin typeface="Arial" panose="020B0604020202020204" pitchFamily="34" charset="0"/>
              <a:cs typeface="Arial" panose="020B0604020202020204" pitchFamily="34" charset="0"/>
            </a:endParaRPr>
          </a:p>
        </p:txBody>
      </p:sp>
      <p:sp>
        <p:nvSpPr>
          <p:cNvPr id="5816" name="Rectangle 32"/>
          <p:cNvSpPr/>
          <p:nvPr/>
        </p:nvSpPr>
        <p:spPr>
          <a:xfrm rot="3216616">
            <a:off x="5230219" y="8630646"/>
            <a:ext cx="265668"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a:t>
            </a:r>
            <a:endParaRPr b="1" dirty="0">
              <a:latin typeface="Arial" panose="020B0604020202020204" pitchFamily="34" charset="0"/>
              <a:cs typeface="Arial" panose="020B0604020202020204" pitchFamily="34" charset="0"/>
            </a:endParaRPr>
          </a:p>
        </p:txBody>
      </p:sp>
      <p:sp>
        <p:nvSpPr>
          <p:cNvPr id="5817" name="Rectangle 33"/>
          <p:cNvSpPr/>
          <p:nvPr/>
        </p:nvSpPr>
        <p:spPr>
          <a:xfrm rot="3486281">
            <a:off x="5363230" y="8837464"/>
            <a:ext cx="332705"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士</a:t>
            </a:r>
            <a:endParaRPr b="1" dirty="0">
              <a:latin typeface="Arial" panose="020B0604020202020204" pitchFamily="34" charset="0"/>
              <a:cs typeface="Arial" panose="020B0604020202020204" pitchFamily="34" charset="0"/>
            </a:endParaRPr>
          </a:p>
        </p:txBody>
      </p:sp>
      <p:sp>
        <p:nvSpPr>
          <p:cNvPr id="5818" name="Rectangle 34"/>
          <p:cNvSpPr/>
          <p:nvPr/>
        </p:nvSpPr>
        <p:spPr>
          <a:xfrm rot="4141961">
            <a:off x="5504557" y="9093528"/>
            <a:ext cx="336228"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a:t>
            </a:r>
            <a:endParaRPr b="1" dirty="0">
              <a:latin typeface="Arial" panose="020B0604020202020204" pitchFamily="34" charset="0"/>
              <a:cs typeface="Arial" panose="020B0604020202020204" pitchFamily="34" charset="0"/>
            </a:endParaRPr>
          </a:p>
        </p:txBody>
      </p:sp>
      <p:sp>
        <p:nvSpPr>
          <p:cNvPr id="5819" name="Rectangle 35"/>
          <p:cNvSpPr/>
          <p:nvPr/>
        </p:nvSpPr>
        <p:spPr>
          <a:xfrm>
            <a:off x="4565989" y="9594302"/>
            <a:ext cx="93610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加利利海</a:t>
            </a:r>
            <a:endParaRPr b="1" dirty="0">
              <a:latin typeface="Arial" panose="020B0604020202020204" pitchFamily="34" charset="0"/>
              <a:cs typeface="Arial" panose="020B0604020202020204" pitchFamily="34" charset="0"/>
            </a:endParaRPr>
          </a:p>
        </p:txBody>
      </p:sp>
      <p:sp>
        <p:nvSpPr>
          <p:cNvPr id="5820" name="Rectangle 36"/>
          <p:cNvSpPr/>
          <p:nvPr/>
        </p:nvSpPr>
        <p:spPr>
          <a:xfrm>
            <a:off x="4565989" y="10305092"/>
            <a:ext cx="576066" cy="153888"/>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乌姆盖斯</a:t>
            </a:r>
            <a:endParaRPr b="1" dirty="0">
              <a:latin typeface="Arial" panose="020B0604020202020204" pitchFamily="34" charset="0"/>
              <a:cs typeface="Arial" panose="020B0604020202020204" pitchFamily="34" charset="0"/>
            </a:endParaRPr>
          </a:p>
        </p:txBody>
      </p:sp>
      <p:sp>
        <p:nvSpPr>
          <p:cNvPr id="5821" name="Rectangle 37"/>
          <p:cNvSpPr/>
          <p:nvPr/>
        </p:nvSpPr>
        <p:spPr>
          <a:xfrm>
            <a:off x="4764778" y="10458398"/>
            <a:ext cx="2537517"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在乌姆盖斯地区，耶稣医治了两名被恶魔附身的男子</a:t>
            </a:r>
            <a:r>
              <a:rPr b="1" dirty="0">
                <a:latin typeface="Arial" panose="020B0604020202020204" pitchFamily="34" charset="0"/>
                <a:cs typeface="Arial" panose="020B0604020202020204" pitchFamily="34" charset="0"/>
              </a:rPr>
              <a:t>(马太8:28)</a:t>
            </a:r>
          </a:p>
        </p:txBody>
      </p:sp>
      <p:sp>
        <p:nvSpPr>
          <p:cNvPr id="5822" name="Rectangle 38"/>
          <p:cNvSpPr/>
          <p:nvPr/>
        </p:nvSpPr>
        <p:spPr>
          <a:xfrm>
            <a:off x="5774359" y="10891026"/>
            <a:ext cx="1527936" cy="215445"/>
          </a:xfrm>
          <a:prstGeom prst="rect">
            <a:avLst/>
          </a:prstGeom>
          <a:solidFill>
            <a:srgbClr val="FFFFFF"/>
          </a:solidFill>
          <a:ln w="12700">
            <a:miter lim="400000"/>
          </a:ln>
        </p:spPr>
        <p:txBody>
          <a:bodyPr lIns="45719" rIns="45719"/>
          <a:lstStyle/>
          <a:p>
            <a:pPr>
              <a:defRPr sz="14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p:txBody>
      </p:sp>
      <p:sp>
        <p:nvSpPr>
          <p:cNvPr id="5823" name="Rectangle 39"/>
          <p:cNvSpPr/>
          <p:nvPr/>
        </p:nvSpPr>
        <p:spPr>
          <a:xfrm>
            <a:off x="4575890" y="10852597"/>
            <a:ext cx="494156"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派拉</a:t>
            </a:r>
            <a:endParaRPr b="1" dirty="0">
              <a:latin typeface="Arial" panose="020B0604020202020204" pitchFamily="34" charset="0"/>
              <a:cs typeface="Arial" panose="020B0604020202020204" pitchFamily="34" charset="0"/>
            </a:endParaRPr>
          </a:p>
        </p:txBody>
      </p:sp>
      <p:sp>
        <p:nvSpPr>
          <p:cNvPr id="5824" name="Rectangle 40"/>
          <p:cNvSpPr/>
          <p:nvPr/>
        </p:nvSpPr>
        <p:spPr>
          <a:xfrm rot="5400000">
            <a:off x="3661175" y="12162579"/>
            <a:ext cx="954165" cy="246221"/>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6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约旦河</a:t>
            </a:r>
            <a:endParaRPr b="1" dirty="0">
              <a:latin typeface="Arial" panose="020B0604020202020204" pitchFamily="34" charset="0"/>
              <a:cs typeface="Arial" panose="020B0604020202020204" pitchFamily="34" charset="0"/>
            </a:endParaRPr>
          </a:p>
        </p:txBody>
      </p:sp>
      <p:sp>
        <p:nvSpPr>
          <p:cNvPr id="5825" name="Rectangle 41"/>
          <p:cNvSpPr/>
          <p:nvPr/>
        </p:nvSpPr>
        <p:spPr>
          <a:xfrm rot="4744801">
            <a:off x="4248833" y="12184205"/>
            <a:ext cx="966211"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希腊</a:t>
            </a:r>
            <a:r>
              <a:rPr b="1" dirty="0">
                <a:latin typeface="Arial" panose="020B0604020202020204" pitchFamily="34" charset="0"/>
                <a:cs typeface="Arial" panose="020B0604020202020204" pitchFamily="34" charset="0"/>
              </a:rPr>
              <a:t>  </a:t>
            </a:r>
          </a:p>
        </p:txBody>
      </p:sp>
      <p:sp>
        <p:nvSpPr>
          <p:cNvPr id="5826" name="Rectangle 42"/>
          <p:cNvSpPr/>
          <p:nvPr/>
        </p:nvSpPr>
        <p:spPr>
          <a:xfrm>
            <a:off x="4822968" y="11251648"/>
            <a:ext cx="60283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杰拉什</a:t>
            </a:r>
            <a:endParaRPr b="1" dirty="0">
              <a:latin typeface="Arial" panose="020B0604020202020204" pitchFamily="34" charset="0"/>
              <a:cs typeface="Arial" panose="020B0604020202020204" pitchFamily="34" charset="0"/>
            </a:endParaRPr>
          </a:p>
        </p:txBody>
      </p:sp>
      <p:sp>
        <p:nvSpPr>
          <p:cNvPr id="5827" name="Rectangle 43"/>
          <p:cNvSpPr/>
          <p:nvPr/>
        </p:nvSpPr>
        <p:spPr>
          <a:xfrm rot="1474818">
            <a:off x="5735316" y="10107179"/>
            <a:ext cx="43241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雅莫</a:t>
            </a:r>
            <a:endParaRPr b="1" dirty="0">
              <a:latin typeface="Arial" panose="020B0604020202020204" pitchFamily="34" charset="0"/>
              <a:cs typeface="Arial" panose="020B0604020202020204" pitchFamily="34" charset="0"/>
            </a:endParaRPr>
          </a:p>
        </p:txBody>
      </p:sp>
      <p:sp>
        <p:nvSpPr>
          <p:cNvPr id="5828" name="Rectangle 44"/>
          <p:cNvSpPr/>
          <p:nvPr/>
        </p:nvSpPr>
        <p:spPr>
          <a:xfrm rot="633195">
            <a:off x="6091070" y="10221923"/>
            <a:ext cx="51063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科河</a:t>
            </a:r>
            <a:endParaRPr b="1" dirty="0">
              <a:latin typeface="Arial" panose="020B0604020202020204" pitchFamily="34" charset="0"/>
              <a:cs typeface="Arial" panose="020B0604020202020204" pitchFamily="34" charset="0"/>
            </a:endParaRPr>
          </a:p>
        </p:txBody>
      </p:sp>
      <p:sp>
        <p:nvSpPr>
          <p:cNvPr id="5829" name="Rectangle 45"/>
          <p:cNvSpPr/>
          <p:nvPr/>
        </p:nvSpPr>
        <p:spPr>
          <a:xfrm>
            <a:off x="5286069" y="13120954"/>
            <a:ext cx="3149450" cy="646331"/>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在约旦河东岸，施洗约翰施洗</a:t>
            </a:r>
            <a:r>
              <a:rPr b="1" dirty="0">
                <a:latin typeface="Arial" panose="020B0604020202020204" pitchFamily="34" charset="0"/>
                <a:cs typeface="Arial" panose="020B0604020202020204" pitchFamily="34" charset="0"/>
              </a:rPr>
              <a:t>。(约翰1:28)</a:t>
            </a:r>
            <a:r>
              <a:rPr b="1" dirty="0" err="1">
                <a:latin typeface="Arial" panose="020B0604020202020204" pitchFamily="34" charset="0"/>
                <a:cs typeface="Arial" panose="020B0604020202020204" pitchFamily="34" charset="0"/>
              </a:rPr>
              <a:t>约翰在这里看到耶稣，称他为“上帝的羔羊</a:t>
            </a:r>
            <a:r>
              <a:rPr b="1" dirty="0">
                <a:latin typeface="Arial" panose="020B0604020202020204" pitchFamily="34" charset="0"/>
                <a:cs typeface="Arial" panose="020B0604020202020204" pitchFamily="34" charset="0"/>
              </a:rPr>
              <a:t>”(约翰1:29,35)</a:t>
            </a:r>
            <a:endParaRPr b="1" dirty="0">
              <a:latin typeface="Arial" panose="020B0604020202020204" pitchFamily="34" charset="0"/>
              <a:ea typeface="Times New Roman"/>
              <a:cs typeface="Arial" panose="020B0604020202020204" pitchFamily="34" charset="0"/>
              <a:sym typeface="Times New Roman"/>
            </a:endParaRPr>
          </a:p>
        </p:txBody>
      </p:sp>
      <p:sp>
        <p:nvSpPr>
          <p:cNvPr id="5830" name="Rectangle 46"/>
          <p:cNvSpPr/>
          <p:nvPr/>
        </p:nvSpPr>
        <p:spPr>
          <a:xfrm rot="2612659">
            <a:off x="4375071" y="8738152"/>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戈兰高地</a:t>
            </a:r>
            <a:endParaRPr b="1" dirty="0">
              <a:latin typeface="Arial" panose="020B0604020202020204" pitchFamily="34" charset="0"/>
              <a:cs typeface="Arial" panose="020B0604020202020204" pitchFamily="34" charset="0"/>
            </a:endParaRPr>
          </a:p>
        </p:txBody>
      </p:sp>
      <p:sp>
        <p:nvSpPr>
          <p:cNvPr id="5831" name="Rectangle 47"/>
          <p:cNvSpPr/>
          <p:nvPr/>
        </p:nvSpPr>
        <p:spPr>
          <a:xfrm>
            <a:off x="3053821" y="13482735"/>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死海</a:t>
            </a:r>
            <a:endParaRPr b="1" dirty="0">
              <a:latin typeface="Arial" panose="020B0604020202020204" pitchFamily="34" charset="0"/>
              <a:cs typeface="Arial" panose="020B0604020202020204" pitchFamily="34" charset="0"/>
            </a:endParaRPr>
          </a:p>
        </p:txBody>
      </p:sp>
      <p:sp>
        <p:nvSpPr>
          <p:cNvPr id="5832" name="Rectangle 48"/>
          <p:cNvSpPr/>
          <p:nvPr/>
        </p:nvSpPr>
        <p:spPr>
          <a:xfrm>
            <a:off x="4565989" y="8226731"/>
            <a:ext cx="1315078"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凯撒利亚腓立比</a:t>
            </a:r>
            <a:endParaRPr b="1" dirty="0">
              <a:latin typeface="Arial" panose="020B0604020202020204" pitchFamily="34" charset="0"/>
              <a:cs typeface="Arial" panose="020B0604020202020204" pitchFamily="34" charset="0"/>
            </a:endParaRPr>
          </a:p>
        </p:txBody>
      </p:sp>
      <p:sp>
        <p:nvSpPr>
          <p:cNvPr id="5833" name="Rectangle 49"/>
          <p:cNvSpPr/>
          <p:nvPr/>
        </p:nvSpPr>
        <p:spPr>
          <a:xfrm>
            <a:off x="5646110" y="9785638"/>
            <a:ext cx="40507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迪翁</a:t>
            </a:r>
            <a:endParaRPr b="1" dirty="0">
              <a:latin typeface="Arial" panose="020B0604020202020204" pitchFamily="34" charset="0"/>
              <a:cs typeface="Arial" panose="020B0604020202020204" pitchFamily="34" charset="0"/>
            </a:endParaRPr>
          </a:p>
        </p:txBody>
      </p:sp>
      <p:sp>
        <p:nvSpPr>
          <p:cNvPr id="5834" name="Rectangle 50"/>
          <p:cNvSpPr/>
          <p:nvPr/>
        </p:nvSpPr>
        <p:spPr>
          <a:xfrm>
            <a:off x="4736053" y="10057709"/>
            <a:ext cx="595978" cy="184666"/>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2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阿比拉</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 name="Picture 3" descr="Picture 3"/>
          <p:cNvPicPr>
            <a:picLocks noChangeAspect="1"/>
          </p:cNvPicPr>
          <p:nvPr/>
        </p:nvPicPr>
        <p:blipFill>
          <a:blip r:embed="rId2" cstate="print"/>
          <a:stretch>
            <a:fillRect/>
          </a:stretch>
        </p:blipFill>
        <p:spPr>
          <a:xfrm>
            <a:off x="0" y="838200"/>
            <a:ext cx="9144000" cy="5200650"/>
          </a:xfrm>
          <a:prstGeom prst="rect">
            <a:avLst/>
          </a:prstGeom>
          <a:ln w="12700">
            <a:miter lim="400000"/>
          </a:ln>
        </p:spPr>
      </p:pic>
      <p:sp>
        <p:nvSpPr>
          <p:cNvPr id="5837" name="Text Box 4"/>
          <p:cNvSpPr txBox="1"/>
          <p:nvPr/>
        </p:nvSpPr>
        <p:spPr>
          <a:xfrm>
            <a:off x="8578455" y="374663"/>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838" name="Title 1"/>
          <p:cNvSpPr txBox="1">
            <a:spLocks noGrp="1"/>
          </p:cNvSpPr>
          <p:nvPr>
            <p:ph type="title" idx="4294967295"/>
          </p:nvPr>
        </p:nvSpPr>
        <p:spPr>
          <a:xfrm>
            <a:off x="14287" y="404814"/>
            <a:ext cx="5278439" cy="863601"/>
          </a:xfrm>
          <a:prstGeom prst="rect">
            <a:avLst/>
          </a:prstGeom>
        </p:spPr>
        <p:txBody>
          <a:bodyPr/>
          <a:lstStyle>
            <a:lvl1pPr>
              <a:defRPr sz="2400"/>
            </a:lvl1pPr>
          </a:lstStyle>
          <a:p>
            <a:pPr rtl="0">
              <a:defRPr/>
            </a:pPr>
            <a:r>
              <a:rPr lang="ar-JO" dirty="0"/>
              <a:t>مقاطعات صور وصيدون</a:t>
            </a:r>
            <a:endParaRPr dirty="0"/>
          </a:p>
        </p:txBody>
      </p:sp>
      <p:sp>
        <p:nvSpPr>
          <p:cNvPr id="5839" name="Text Box 4"/>
          <p:cNvSpPr txBox="1"/>
          <p:nvPr/>
        </p:nvSpPr>
        <p:spPr>
          <a:xfrm>
            <a:off x="0" y="1341438"/>
            <a:ext cx="4140200" cy="2308142"/>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r">
              <a:defRPr sz="1400" b="1">
                <a:solidFill>
                  <a:srgbClr val="FFFFFF"/>
                </a:solidFill>
              </a:defRPr>
            </a:pPr>
            <a:r>
              <a:rPr lang="ar-JO" sz="1800" b="1" dirty="0">
                <a:latin typeface="Arial" panose="020B0604020202020204" pitchFamily="34" charset="0"/>
                <a:cs typeface="Arial" panose="020B0604020202020204" pitchFamily="34" charset="0"/>
              </a:rPr>
              <a:t>في رحلة فريدة من نوعها إلى المناطق الوثنية وشبه الوثنية، زار يسوع مناطق صور وصيدون واتحاد المدن الحرة المسمى ديكابوليس. لقد تم استدعاؤه لخدمة "خراف إسرائيل الضالة"، لكن الاهتمام العام الهائل في الجليل كان شديدًا. وحتى هنا انتشرت شهرته، ولم يتمكن من إخفاء وجوده. كانت مدينتا صور وصيدون الرائعتان تجاريًا مصدرًا للإغراء الثقافي والبدعة الدينية منذ زمن إيزابل.</a:t>
            </a:r>
            <a:endParaRPr sz="1800" b="1" dirty="0">
              <a:latin typeface="Arial" panose="020B0604020202020204" pitchFamily="34" charset="0"/>
              <a:cs typeface="Arial" panose="020B0604020202020204" pitchFamily="34" charset="0"/>
            </a:endParaRPr>
          </a:p>
        </p:txBody>
      </p:sp>
      <p:sp>
        <p:nvSpPr>
          <p:cNvPr id="5840" name="Text Box 4"/>
          <p:cNvSpPr txBox="1"/>
          <p:nvPr/>
        </p:nvSpPr>
        <p:spPr>
          <a:xfrm>
            <a:off x="0" y="3789362"/>
            <a:ext cx="3340100" cy="20311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1400" b="1">
                <a:solidFill>
                  <a:srgbClr val="FFFFFF"/>
                </a:solidFill>
              </a:defRPr>
            </a:lvl1pPr>
          </a:lstStyle>
          <a:p>
            <a:pPr algn="r"/>
            <a:r>
              <a:rPr lang="ar-JO" sz="1800" dirty="0">
                <a:latin typeface="Arial" panose="020B0604020202020204" pitchFamily="34" charset="0"/>
                <a:cs typeface="Arial" panose="020B0604020202020204" pitchFamily="34" charset="0"/>
              </a:rPr>
              <a:t>بعد أن تأثرت المدن بالهيلينية، كان تطور الثقافة اليونانية واضحًا في عملاتها وهندستها المعمارية. وكانت كل واحدة منها أيضًا مركزًا تاريخيًا فخورًا للوثنية الكنعانية، حيث تضم مقابر الملوك القدماء ومعابد ميلقرت/هرقل. عشتروت والعديد من الآلهة الأخرى.</a:t>
            </a:r>
            <a:endParaRPr sz="1800" dirty="0">
              <a:latin typeface="Arial" panose="020B0604020202020204" pitchFamily="34" charset="0"/>
              <a:cs typeface="Arial" panose="020B0604020202020204" pitchFamily="34" charset="0"/>
            </a:endParaRPr>
          </a:p>
        </p:txBody>
      </p:sp>
      <p:sp>
        <p:nvSpPr>
          <p:cNvPr id="5841" name="Rectangle 7"/>
          <p:cNvSpPr/>
          <p:nvPr/>
        </p:nvSpPr>
        <p:spPr>
          <a:xfrm>
            <a:off x="4643475" y="6361114"/>
            <a:ext cx="4213226" cy="307595"/>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1400">
                <a:solidFill>
                  <a:srgbClr val="FFFFFF"/>
                </a:solidFill>
              </a:defRPr>
            </a:lvl1pPr>
          </a:lstStyle>
          <a:p>
            <a:r>
              <a:rPr lang="ar-JO" b="1" dirty="0">
                <a:latin typeface="Arial" panose="020B0604020202020204" pitchFamily="34" charset="0"/>
                <a:cs typeface="Arial" panose="020B0604020202020204" pitchFamily="34" charset="0"/>
              </a:rPr>
              <a:t>كتاب الموارد المرئية للكتاب المقدس، ١٨٩</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839"/>
                                        </p:tgtEl>
                                        <p:attrNameLst>
                                          <p:attrName>style.visibility</p:attrName>
                                        </p:attrNameLst>
                                      </p:cBhvr>
                                      <p:to>
                                        <p:strVal val="visible"/>
                                      </p:to>
                                    </p:set>
                                    <p:anim calcmode="lin" valueType="num">
                                      <p:cBhvr>
                                        <p:cTn id="7" dur="500" fill="hold"/>
                                        <p:tgtEl>
                                          <p:spTgt spid="5839"/>
                                        </p:tgtEl>
                                        <p:attrNameLst>
                                          <p:attrName>ppt_x</p:attrName>
                                        </p:attrNameLst>
                                      </p:cBhvr>
                                      <p:tavLst>
                                        <p:tav tm="0">
                                          <p:val>
                                            <p:strVal val="#ppt_x"/>
                                          </p:val>
                                        </p:tav>
                                        <p:tav tm="100000">
                                          <p:val>
                                            <p:strVal val="#ppt_x"/>
                                          </p:val>
                                        </p:tav>
                                      </p:tavLst>
                                    </p:anim>
                                    <p:anim calcmode="lin" valueType="num">
                                      <p:cBhvr>
                                        <p:cTn id="8" dur="500" fill="hold"/>
                                        <p:tgtEl>
                                          <p:spTgt spid="583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840"/>
                                        </p:tgtEl>
                                        <p:attrNameLst>
                                          <p:attrName>style.visibility</p:attrName>
                                        </p:attrNameLst>
                                      </p:cBhvr>
                                      <p:to>
                                        <p:strVal val="visible"/>
                                      </p:to>
                                    </p:set>
                                    <p:anim calcmode="lin" valueType="num">
                                      <p:cBhvr>
                                        <p:cTn id="13" dur="500" fill="hold"/>
                                        <p:tgtEl>
                                          <p:spTgt spid="5840"/>
                                        </p:tgtEl>
                                        <p:attrNameLst>
                                          <p:attrName>ppt_x</p:attrName>
                                        </p:attrNameLst>
                                      </p:cBhvr>
                                      <p:tavLst>
                                        <p:tav tm="0">
                                          <p:val>
                                            <p:strVal val="#ppt_x"/>
                                          </p:val>
                                        </p:tav>
                                        <p:tav tm="100000">
                                          <p:val>
                                            <p:strVal val="#ppt_x"/>
                                          </p:val>
                                        </p:tav>
                                      </p:tavLst>
                                    </p:anim>
                                    <p:anim calcmode="lin" valueType="num">
                                      <p:cBhvr>
                                        <p:cTn id="14" dur="500" fill="hold"/>
                                        <p:tgtEl>
                                          <p:spTgt spid="584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9" grpId="1" animBg="1" advAuto="0"/>
      <p:bldP spid="5840" grpId="2" animBg="1" advAuto="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84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6</a:t>
            </a:r>
            <a:endParaRPr dirty="0">
              <a:solidFill>
                <a:srgbClr val="FFFFFF"/>
              </a:solidFill>
            </a:endParaRPr>
          </a:p>
        </p:txBody>
      </p:sp>
    </p:spTree>
  </p:cSld>
  <p:clrMapOvr>
    <a:masterClrMapping/>
  </p:clrMapOvr>
  <p:transition spd="med"/>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j-cs"/>
              <a:sym typeface="Arial"/>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أليس هذا هو النجار ابن مريم وأخو يعقوب ويوسي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أخواته</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 ههنا عندنا فكانوا يعثرون به (مرقس 6: 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الرجال باللون الأبيض</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النساء باللون الأصفر</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300043" name="Group 12"/>
          <p:cNvGrpSpPr>
            <a:grpSpLocks/>
          </p:cNvGrpSpPr>
          <p:nvPr/>
        </p:nvGrpSpPr>
        <p:grpSpPr bwMode="auto">
          <a:xfrm>
            <a:off x="34925" y="149799"/>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j-cs"/>
                <a:sym typeface="Arial"/>
              </a:endParaRPr>
            </a:p>
          </p:txBody>
        </p:sp>
        <p:sp>
          <p:nvSpPr>
            <p:cNvPr id="300056" name="Text Box 8"/>
            <p:cNvSpPr txBox="1">
              <a:spLocks noChangeArrowheads="1"/>
            </p:cNvSpPr>
            <p:nvPr/>
          </p:nvSpPr>
          <p:spPr bwMode="auto">
            <a:xfrm>
              <a:off x="83882" y="1106741"/>
              <a:ext cx="1181353" cy="9542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sym typeface="Arial"/>
                </a:rPr>
                <a:t>الروح القدس</a:t>
              </a:r>
              <a:endParaRPr kumimoji="0" lang="en-US" sz="20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nvGrpSpPr>
          <p:cNvPr id="11" name="Group 10"/>
          <p:cNvGrpSpPr>
            <a:grpSpLocks/>
          </p:cNvGrpSpPr>
          <p:nvPr/>
        </p:nvGrpSpPr>
        <p:grpSpPr bwMode="auto">
          <a:xfrm>
            <a:off x="144463" y="1229901"/>
            <a:ext cx="2124075" cy="2577858"/>
            <a:chOff x="0" y="1229256"/>
            <a:chExt cx="2123728" cy="2578293"/>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يسوع</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grpSp>
          <p:nvGrpSpPr>
            <p:cNvPr id="300047" name="Group 7"/>
            <p:cNvGrpSpPr>
              <a:grpSpLocks/>
            </p:cNvGrpSpPr>
            <p:nvPr/>
          </p:nvGrpSpPr>
          <p:grpSpPr bwMode="auto">
            <a:xfrm>
              <a:off x="395222" y="1229256"/>
              <a:ext cx="1728506" cy="2199471"/>
              <a:chOff x="467230" y="1229256"/>
              <a:chExt cx="1728506" cy="2199471"/>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1" name="Line 17"/>
              <p:cNvSpPr>
                <a:spLocks noChangeShapeType="1"/>
              </p:cNvSpPr>
              <p:nvPr/>
            </p:nvSpPr>
            <p:spPr bwMode="auto">
              <a:xfrm>
                <a:off x="467230" y="1229256"/>
                <a:ext cx="0" cy="1335725"/>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grpSp>
      </p:grpSp>
    </p:spTree>
    <p:extLst>
      <p:ext uri="{BB962C8B-B14F-4D97-AF65-F5344CB8AC3E}">
        <p14:creationId xmlns:p14="http://schemas.microsoft.com/office/powerpoint/2010/main" val="2337848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63EE5184-0C31-4522-8E67-811D6EA16ECD}"/>
              </a:ext>
            </a:extLst>
          </p:cNvPr>
          <p:cNvGraphicFramePr/>
          <p:nvPr/>
        </p:nvGraphicFramePr>
        <p:xfrm>
          <a:off x="3527884" y="1417639"/>
          <a:ext cx="4428492" cy="10032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A023ACD-875E-45F0-AF21-1E3B331A2758}"/>
              </a:ext>
            </a:extLst>
          </p:cNvPr>
          <p:cNvGrpSpPr/>
          <p:nvPr/>
        </p:nvGrpSpPr>
        <p:grpSpPr>
          <a:xfrm>
            <a:off x="2303748" y="2348880"/>
            <a:ext cx="5220580" cy="2090263"/>
            <a:chOff x="-648580" y="3393870"/>
            <a:chExt cx="5220580" cy="2090263"/>
          </a:xfrm>
        </p:grpSpPr>
        <p:sp>
          <p:nvSpPr>
            <p:cNvPr id="5" name="TextBox 4">
              <a:extLst>
                <a:ext uri="{FF2B5EF4-FFF2-40B4-BE49-F238E27FC236}">
                  <a16:creationId xmlns:a16="http://schemas.microsoft.com/office/drawing/2014/main" id="{B9F57CE5-34FB-46E0-B0B7-C54E99180EFA}"/>
                </a:ext>
              </a:extLst>
            </p:cNvPr>
            <p:cNvSpPr txBox="1"/>
            <p:nvPr/>
          </p:nvSpPr>
          <p:spPr>
            <a:xfrm>
              <a:off x="-648580" y="4653136"/>
              <a:ext cx="5220580"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قابل المجوس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الأطفال في بيت لحم</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9CF57BBA-4DE7-4B6D-919C-A017E10F7A85}"/>
                </a:ext>
              </a:extLst>
            </p:cNvPr>
            <p:cNvCxnSpPr>
              <a:cxnSpLocks/>
            </p:cNvCxnSpPr>
            <p:nvPr/>
          </p:nvCxnSpPr>
          <p:spPr>
            <a:xfrm rot="5400000">
              <a:off x="1665114" y="3744472"/>
              <a:ext cx="1259266" cy="558062"/>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5274803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D9F43B72-1901-429E-9AC0-045B4637432F}"/>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34796A16-401B-41A0-9ED7-BE0F5D6834EE}"/>
              </a:ext>
            </a:extLst>
          </p:cNvPr>
          <p:cNvGrpSpPr/>
          <p:nvPr/>
        </p:nvGrpSpPr>
        <p:grpSpPr>
          <a:xfrm>
            <a:off x="575556" y="3933056"/>
            <a:ext cx="3996444" cy="1551077"/>
            <a:chOff x="575556" y="3933056"/>
            <a:chExt cx="3996444" cy="1551077"/>
          </a:xfrm>
        </p:grpSpPr>
        <p:sp>
          <p:nvSpPr>
            <p:cNvPr id="5" name="TextBox 4">
              <a:extLst>
                <a:ext uri="{FF2B5EF4-FFF2-40B4-BE49-F238E27FC236}">
                  <a16:creationId xmlns:a16="http://schemas.microsoft.com/office/drawing/2014/main" id="{2BE62571-CFED-4C10-8C09-658880997060}"/>
                </a:ext>
              </a:extLst>
            </p:cNvPr>
            <p:cNvSpPr txBox="1"/>
            <p:nvPr/>
          </p:nvSpPr>
          <p:spPr>
            <a:xfrm>
              <a:off x="575556" y="4653136"/>
              <a:ext cx="3996444"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جعل يوسف يرجع إلى الناصرة (عندما عاد من مصر)</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E1D909D3-2437-4A3E-938A-C97733D781B3}"/>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2760436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4E2A7A7E-524A-4A70-A6B6-FDDEA1D8DF2A}"/>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5893567-2082-4584-BB22-694478BEF499}"/>
              </a:ext>
            </a:extLst>
          </p:cNvPr>
          <p:cNvGrpSpPr/>
          <p:nvPr/>
        </p:nvGrpSpPr>
        <p:grpSpPr>
          <a:xfrm>
            <a:off x="287525" y="3969060"/>
            <a:ext cx="8568951" cy="1181745"/>
            <a:chOff x="-1822165" y="3933056"/>
            <a:chExt cx="7834325" cy="1181745"/>
          </a:xfrm>
        </p:grpSpPr>
        <p:sp>
          <p:nvSpPr>
            <p:cNvPr id="5" name="TextBox 4">
              <a:extLst>
                <a:ext uri="{FF2B5EF4-FFF2-40B4-BE49-F238E27FC236}">
                  <a16:creationId xmlns:a16="http://schemas.microsoft.com/office/drawing/2014/main" id="{C5B831DB-B32D-4FD2-99A4-2140F66E6107}"/>
                </a:ext>
              </a:extLst>
            </p:cNvPr>
            <p:cNvSpPr txBox="1"/>
            <p:nvPr/>
          </p:nvSpPr>
          <p:spPr>
            <a:xfrm>
              <a:off x="-1822165" y="4653136"/>
              <a:ext cx="7834325"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زوجته هيروديا تركته لأجل أخيه أنتيباس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600D0E35-5010-4178-855C-5FE79F61E4FA}"/>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692145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 name="Text Box 3"/>
          <p:cNvSpPr txBox="1"/>
          <p:nvPr/>
        </p:nvSpPr>
        <p:spPr>
          <a:xfrm>
            <a:off x="86245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sp>
        <p:nvSpPr>
          <p:cNvPr id="4559" name="Text Box 5"/>
          <p:cNvSpPr txBox="1"/>
          <p:nvPr/>
        </p:nvSpPr>
        <p:spPr>
          <a:xfrm rot="16200000">
            <a:off x="4512673" y="640481"/>
            <a:ext cx="890713"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60" name="Text Box 6"/>
          <p:cNvSpPr txBox="1"/>
          <p:nvPr/>
        </p:nvSpPr>
        <p:spPr>
          <a:xfrm rot="16200000">
            <a:off x="5280121" y="650696"/>
            <a:ext cx="727409"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61" name="Text Box 7"/>
          <p:cNvSpPr txBox="1"/>
          <p:nvPr/>
        </p:nvSpPr>
        <p:spPr>
          <a:xfrm rot="16200000">
            <a:off x="6002899" y="743233"/>
            <a:ext cx="685210"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62" name="Text Box 8"/>
          <p:cNvSpPr txBox="1"/>
          <p:nvPr/>
        </p:nvSpPr>
        <p:spPr>
          <a:xfrm rot="16200000">
            <a:off x="6650690" y="708404"/>
            <a:ext cx="754868" cy="400043"/>
          </a:xfrm>
          <a:prstGeom prst="rect">
            <a:avLst/>
          </a:prstGeom>
          <a:solidFill>
            <a:srgbClr val="B2B2B2"/>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sp>
        <p:nvSpPr>
          <p:cNvPr id="4563" name="Text Box 11"/>
          <p:cNvSpPr txBox="1"/>
          <p:nvPr/>
        </p:nvSpPr>
        <p:spPr>
          <a:xfrm>
            <a:off x="2457447" y="1268759"/>
            <a:ext cx="6564666" cy="20312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42900" indent="-342900"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lvl1pPr>
          </a:lstStyle>
          <a:p>
            <a:r>
              <a:rPr dirty="0" err="1">
                <a:latin typeface="Arial" panose="020B0604020202020204" pitchFamily="34" charset="0"/>
                <a:cs typeface="Arial" panose="020B0604020202020204" pitchFamily="34" charset="0"/>
              </a:rPr>
              <a:t>هذه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الأناجيل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الثلاثة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متشابهة</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كبير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لدرجة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أنها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تُدعى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الإزائية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تزامن</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مع</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بصري</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رؤية</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وبالتالي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انظر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إنهم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جميعًا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ينظرون</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حياة</a:t>
            </a:r>
            <a:r>
              <a:rPr dirty="0">
                <a:latin typeface="Arial" panose="020B0604020202020204" pitchFamily="34" charset="0"/>
                <a:cs typeface="Arial" panose="020B0604020202020204" pitchFamily="34" charset="0"/>
              </a:rPr>
              <a:t> المسيح من </a:t>
            </a:r>
            <a:r>
              <a:rPr dirty="0" err="1">
                <a:latin typeface="Arial" panose="020B0604020202020204" pitchFamily="34" charset="0"/>
                <a:cs typeface="Arial" panose="020B0604020202020204" pitchFamily="34" charset="0"/>
              </a:rPr>
              <a:t>منظور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تاريخي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بينما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يسهب</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يوحنا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أكثر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المعنى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الداخلي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لحياة</a:t>
            </a:r>
            <a:r>
              <a:rPr dirty="0">
                <a:latin typeface="Arial" panose="020B0604020202020204" pitchFamily="34" charset="0"/>
                <a:cs typeface="Arial" panose="020B0604020202020204" pitchFamily="34" charset="0"/>
              </a:rPr>
              <a:t> يسوع </a:t>
            </a:r>
            <a:r>
              <a:rPr dirty="0" err="1">
                <a:latin typeface="Arial" panose="020B0604020202020204" pitchFamily="34" charset="0"/>
                <a:cs typeface="Arial" panose="020B0604020202020204" pitchFamily="34" charset="0"/>
              </a:rPr>
              <a:t>وتعاليمه</a:t>
            </a:r>
            <a:r>
              <a:rPr dirty="0">
                <a:latin typeface="Arial" panose="020B0604020202020204" pitchFamily="34" charset="0"/>
                <a:cs typeface="Arial" panose="020B0604020202020204" pitchFamily="34" charset="0"/>
              </a:rPr>
              <a:t>.</a:t>
            </a:r>
          </a:p>
        </p:txBody>
      </p:sp>
      <p:sp>
        <p:nvSpPr>
          <p:cNvPr id="4564" name="Rectangle 12"/>
          <p:cNvSpPr txBox="1">
            <a:spLocks noGrp="1"/>
          </p:cNvSpPr>
          <p:nvPr>
            <p:ph type="title"/>
          </p:nvPr>
        </p:nvSpPr>
        <p:spPr>
          <a:xfrm>
            <a:off x="2286000" y="228600"/>
            <a:ext cx="2362200" cy="1077153"/>
          </a:xfrm>
          <a:prstGeom prst="rect">
            <a:avLst/>
          </a:prstGeom>
          <a:solidFill>
            <a:srgbClr val="000000"/>
          </a:solidFill>
        </p:spPr>
        <p:txBody>
          <a:bodyPr anchor="t"/>
          <a:lstStyle>
            <a:lvl1pPr defTabSz="896111">
              <a:defRPr sz="3136">
                <a:solidFill>
                  <a:srgbClr val="FFFF00"/>
                </a:solidFill>
                <a:latin typeface="SimSun"/>
                <a:ea typeface="SimSun"/>
                <a:cs typeface="SimSun"/>
                <a:sym typeface="SimSun"/>
              </a:defRPr>
            </a:lvl1pPr>
          </a:lstStyle>
          <a:p>
            <a:pPr>
              <a:defRPr b="1">
                <a:effectLst/>
                <a:latin typeface="+mj-lt"/>
                <a:ea typeface="+mj-ea"/>
                <a:cs typeface="+mj-cs"/>
                <a:sym typeface="Arial"/>
              </a:defRPr>
            </a:pPr>
            <a:r>
              <a:rPr dirty="0" err="1">
                <a:latin typeface="Arial" panose="020B0604020202020204" pitchFamily="34" charset="0"/>
                <a:cs typeface="Arial" panose="020B0604020202020204" pitchFamily="34" charset="0"/>
                <a:sym typeface="SimSun"/>
              </a:rPr>
              <a:t>الأناجيل</a:t>
            </a:r>
            <a:r>
              <a:rPr dirty="0">
                <a:latin typeface="Arial" panose="020B0604020202020204" pitchFamily="34" charset="0"/>
                <a:cs typeface="Arial" panose="020B0604020202020204" pitchFamily="34" charset="0"/>
                <a:sym typeface="SimSun"/>
              </a:rPr>
              <a:t>  </a:t>
            </a:r>
            <a:r>
              <a:rPr dirty="0" err="1">
                <a:latin typeface="Arial" panose="020B0604020202020204" pitchFamily="34" charset="0"/>
                <a:cs typeface="Arial" panose="020B0604020202020204" pitchFamily="34" charset="0"/>
                <a:sym typeface="SimSun"/>
              </a:rPr>
              <a:t>الإزائية</a:t>
            </a:r>
            <a:endParaRPr dirty="0">
              <a:latin typeface="Arial" panose="020B0604020202020204" pitchFamily="34" charset="0"/>
              <a:cs typeface="Arial" panose="020B0604020202020204" pitchFamily="34" charset="0"/>
              <a:sym typeface="SimSun"/>
            </a:endParaRPr>
          </a:p>
        </p:txBody>
      </p:sp>
      <p:sp>
        <p:nvSpPr>
          <p:cNvPr id="4565" name="Rectangle 13"/>
          <p:cNvSpPr txBox="1"/>
          <p:nvPr/>
        </p:nvSpPr>
        <p:spPr>
          <a:xfrm>
            <a:off x="45687" y="4"/>
            <a:ext cx="2499425" cy="42092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marL="176090" indent="-176090" algn="r" rtl="1">
              <a:lnSpc>
                <a:spcPct val="90000"/>
              </a:lnSpc>
              <a:spcBef>
                <a:spcPts val="500"/>
              </a:spcBef>
              <a:buClr>
                <a:srgbClr val="FFFFCC"/>
              </a:buClr>
              <a:buSzPct val="75000"/>
              <a:buChar char="▪"/>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لماذا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يوجد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أناجيل</a:t>
            </a:r>
            <a:r>
              <a:rPr b="1" dirty="0">
                <a:latin typeface="Arial" panose="020B0604020202020204" pitchFamily="34" charset="0"/>
                <a:cs typeface="Arial" panose="020B0604020202020204" pitchFamily="34" charset="0"/>
              </a:rPr>
              <a:t> ؟</a:t>
            </a: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ربما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للسبب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قد </a:t>
            </a:r>
            <a:r>
              <a:rPr b="1" dirty="0" err="1">
                <a:latin typeface="Arial" panose="020B0604020202020204" pitchFamily="34" charset="0"/>
                <a:cs typeface="Arial" panose="020B0604020202020204" pitchFamily="34" charset="0"/>
              </a:rPr>
              <a:t>تروق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الأوصاف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المختلفة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للجوهرة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المصقولة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بدقة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لأناس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مختلفين</a:t>
            </a:r>
            <a:endParaRPr b="1" dirty="0">
              <a:latin typeface="Arial" panose="020B0604020202020204" pitchFamily="34" charset="0"/>
              <a:ea typeface="Times New Roman"/>
              <a:cs typeface="Arial" panose="020B0604020202020204" pitchFamily="34" charset="0"/>
              <a:sym typeface="Times New Roman"/>
            </a:endParaRP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يصف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واحد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لحياة</a:t>
            </a:r>
            <a:r>
              <a:rPr b="1" dirty="0">
                <a:latin typeface="Arial" panose="020B0604020202020204" pitchFamily="34" charset="0"/>
                <a:cs typeface="Arial" panose="020B0604020202020204" pitchFamily="34" charset="0"/>
              </a:rPr>
              <a:t> المسيح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ثالث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يكمل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الصورة</a:t>
            </a:r>
            <a:endParaRPr b="1" dirty="0">
              <a:latin typeface="Arial" panose="020B0604020202020204" pitchFamily="34" charset="0"/>
              <a:cs typeface="Arial" panose="020B0604020202020204" pitchFamily="34" charset="0"/>
            </a:endParaRPr>
          </a:p>
        </p:txBody>
      </p:sp>
      <p:sp>
        <p:nvSpPr>
          <p:cNvPr id="4566" name="Text Box 11"/>
          <p:cNvSpPr txBox="1"/>
          <p:nvPr/>
        </p:nvSpPr>
        <p:spPr>
          <a:xfrm>
            <a:off x="4113638" y="6457889"/>
            <a:ext cx="4480624"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grpSp>
        <p:nvGrpSpPr>
          <p:cNvPr id="4569" name="Group 1"/>
          <p:cNvGrpSpPr/>
          <p:nvPr/>
        </p:nvGrpSpPr>
        <p:grpSpPr>
          <a:xfrm>
            <a:off x="2771799" y="3707160"/>
            <a:ext cx="6364266" cy="2794001"/>
            <a:chOff x="0" y="0"/>
            <a:chExt cx="6364264" cy="2794000"/>
          </a:xfrm>
        </p:grpSpPr>
        <p:pic>
          <p:nvPicPr>
            <p:cNvPr id="4567" name="Picture 9" descr="Picture 9"/>
            <p:cNvPicPr>
              <a:picLocks noChangeAspect="1"/>
            </p:cNvPicPr>
            <p:nvPr/>
          </p:nvPicPr>
          <p:blipFill>
            <a:blip r:embed="rId2" cstate="print"/>
            <a:stretch>
              <a:fillRect/>
            </a:stretch>
          </p:blipFill>
          <p:spPr>
            <a:xfrm>
              <a:off x="1563" y="0"/>
              <a:ext cx="6362701" cy="2794000"/>
            </a:xfrm>
            <a:prstGeom prst="rect">
              <a:avLst/>
            </a:prstGeom>
            <a:ln w="12700" cap="flat">
              <a:noFill/>
              <a:miter lim="400000"/>
            </a:ln>
            <a:effectLst/>
          </p:spPr>
        </p:pic>
        <p:sp>
          <p:nvSpPr>
            <p:cNvPr id="4568" name="Text Box 11"/>
            <p:cNvSpPr txBox="1"/>
            <p:nvPr/>
          </p:nvSpPr>
          <p:spPr>
            <a:xfrm>
              <a:off x="0" y="9904"/>
              <a:ext cx="3384377" cy="369265"/>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lvl1pPr rtl="1">
                <a:defRPr sz="1800" b="1">
                  <a:solidFill>
                    <a:srgbClr val="000000"/>
                  </a:solidFill>
                </a:defRPr>
              </a:lvl1pPr>
            </a:lstStyle>
            <a:p>
              <a:r>
                <a:rPr dirty="0" err="1">
                  <a:latin typeface="Arial" panose="020B0604020202020204" pitchFamily="34" charset="0"/>
                  <a:cs typeface="Arial" panose="020B0604020202020204" pitchFamily="34" charset="0"/>
                </a:rPr>
                <a:t>متى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حدثت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الأحداث</a:t>
              </a:r>
              <a:endParaRPr dirty="0">
                <a:latin typeface="Arial" panose="020B0604020202020204" pitchFamily="34" charset="0"/>
                <a:cs typeface="Arial" panose="020B0604020202020204" pitchFamily="34" charset="0"/>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2" fill="hold" grpId="1" nodeType="clickEffect">
                                  <p:stCondLst>
                                    <p:cond delay="0"/>
                                  </p:stCondLst>
                                  <p:iterate>
                                    <p:tmAbs val="0"/>
                                  </p:iterate>
                                  <p:childTnLst>
                                    <p:set>
                                      <p:cBhvr>
                                        <p:cTn id="6" fill="hold"/>
                                        <p:tgtEl>
                                          <p:spTgt spid="4563"/>
                                        </p:tgtEl>
                                        <p:attrNameLst>
                                          <p:attrName>style.visibility</p:attrName>
                                        </p:attrNameLst>
                                      </p:cBhvr>
                                      <p:to>
                                        <p:strVal val="visible"/>
                                      </p:to>
                                    </p:set>
                                    <p:anim calcmode="lin" valueType="num">
                                      <p:cBhvr>
                                        <p:cTn id="7" dur="500" fill="hold"/>
                                        <p:tgtEl>
                                          <p:spTgt spid="4563"/>
                                        </p:tgtEl>
                                        <p:attrNameLst>
                                          <p:attrName>ppt_x</p:attrName>
                                        </p:attrNameLst>
                                      </p:cBhvr>
                                      <p:tavLst>
                                        <p:tav tm="0">
                                          <p:val>
                                            <p:strVal val="1+#ppt_w/2"/>
                                          </p:val>
                                        </p:tav>
                                        <p:tav tm="100000">
                                          <p:val>
                                            <p:strVal val="#ppt_x"/>
                                          </p:val>
                                        </p:tav>
                                      </p:tavLst>
                                    </p:anim>
                                    <p:anim calcmode="lin" valueType="num">
                                      <p:cBhvr>
                                        <p:cTn id="8" dur="500" fill="hold"/>
                                        <p:tgtEl>
                                          <p:spTgt spid="456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2" nodeType="clickEffect">
                                  <p:stCondLst>
                                    <p:cond delay="0"/>
                                  </p:stCondLst>
                                  <p:iterate>
                                    <p:tmAbs val="0"/>
                                  </p:iterate>
                                  <p:childTnLst>
                                    <p:set>
                                      <p:cBhvr>
                                        <p:cTn id="12" fill="hold"/>
                                        <p:tgtEl>
                                          <p:spTgt spid="4569"/>
                                        </p:tgtEl>
                                        <p:attrNameLst>
                                          <p:attrName>style.visibility</p:attrName>
                                        </p:attrNameLst>
                                      </p:cBhvr>
                                      <p:to>
                                        <p:strVal val="visible"/>
                                      </p:to>
                                    </p:set>
                                    <p:anim calcmode="lin" valueType="num">
                                      <p:cBhvr>
                                        <p:cTn id="13" dur="500" fill="hold"/>
                                        <p:tgtEl>
                                          <p:spTgt spid="4569"/>
                                        </p:tgtEl>
                                        <p:attrNameLst>
                                          <p:attrName>ppt_x</p:attrName>
                                        </p:attrNameLst>
                                      </p:cBhvr>
                                      <p:tavLst>
                                        <p:tav tm="0">
                                          <p:val>
                                            <p:strVal val="#ppt_x"/>
                                          </p:val>
                                        </p:tav>
                                        <p:tav tm="100000">
                                          <p:val>
                                            <p:strVal val="#ppt_x"/>
                                          </p:val>
                                        </p:tav>
                                      </p:tavLst>
                                    </p:anim>
                                    <p:anim calcmode="lin" valueType="num">
                                      <p:cBhvr>
                                        <p:cTn id="14" dur="500" fill="hold"/>
                                        <p:tgtEl>
                                          <p:spTgt spid="456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4565">
                                            <p:bg/>
                                          </p:spTgt>
                                        </p:tgtEl>
                                        <p:attrNameLst>
                                          <p:attrName>style.visibility</p:attrName>
                                        </p:attrNameLst>
                                      </p:cBhvr>
                                      <p:to>
                                        <p:strVal val="visible"/>
                                      </p:to>
                                    </p:set>
                                    <p:anim calcmode="lin" valueType="num">
                                      <p:cBhvr>
                                        <p:cTn id="19" dur="500" fill="hold"/>
                                        <p:tgtEl>
                                          <p:spTgt spid="4565">
                                            <p:bg/>
                                          </p:spTgt>
                                        </p:tgtEl>
                                        <p:attrNameLst>
                                          <p:attrName>ppt_x</p:attrName>
                                        </p:attrNameLst>
                                      </p:cBhvr>
                                      <p:tavLst>
                                        <p:tav tm="0">
                                          <p:val>
                                            <p:strVal val="0-#ppt_w/2"/>
                                          </p:val>
                                        </p:tav>
                                        <p:tav tm="100000">
                                          <p:val>
                                            <p:strVal val="#ppt_x"/>
                                          </p:val>
                                        </p:tav>
                                      </p:tavLst>
                                    </p:anim>
                                    <p:anim calcmode="lin" valueType="num">
                                      <p:cBhvr>
                                        <p:cTn id="20" dur="500" fill="hold"/>
                                        <p:tgtEl>
                                          <p:spTgt spid="4565">
                                            <p:bg/>
                                          </p:spTgt>
                                        </p:tgtEl>
                                        <p:attrNameLst>
                                          <p:attrName>ppt_y</p:attrName>
                                        </p:attrNameLst>
                                      </p:cBhvr>
                                      <p:tavLst>
                                        <p:tav tm="0">
                                          <p:val>
                                            <p:strVal val="#ppt_y"/>
                                          </p:val>
                                        </p:tav>
                                        <p:tav tm="100000">
                                          <p:val>
                                            <p:strVal val="#ppt_y"/>
                                          </p:val>
                                        </p:tav>
                                      </p:tavLst>
                                    </p:anim>
                                  </p:childTnLst>
                                </p:cTn>
                              </p:par>
                              <p:par>
                                <p:cTn id="21" presetID="2" presetClass="entr" presetSubtype="8" fill="hold" grpId="3" nodeType="withEffect">
                                  <p:stCondLst>
                                    <p:cond delay="0"/>
                                  </p:stCondLst>
                                  <p:iterate>
                                    <p:tmAbs val="0"/>
                                  </p:iterate>
                                  <p:childTnLst>
                                    <p:set>
                                      <p:cBhvr>
                                        <p:cTn id="22" fill="hold"/>
                                        <p:tgtEl>
                                          <p:spTgt spid="4565">
                                            <p:txEl>
                                              <p:pRg st="0" end="0"/>
                                            </p:txEl>
                                          </p:spTgt>
                                        </p:tgtEl>
                                        <p:attrNameLst>
                                          <p:attrName>style.visibility</p:attrName>
                                        </p:attrNameLst>
                                      </p:cBhvr>
                                      <p:to>
                                        <p:strVal val="visible"/>
                                      </p:to>
                                    </p:set>
                                    <p:anim calcmode="lin" valueType="num">
                                      <p:cBhvr>
                                        <p:cTn id="23" dur="500" fill="hold"/>
                                        <p:tgtEl>
                                          <p:spTgt spid="4565">
                                            <p:txEl>
                                              <p:pRg st="0" end="0"/>
                                            </p:txEl>
                                          </p:spTgt>
                                        </p:tgtEl>
                                        <p:attrNameLst>
                                          <p:attrName>ppt_x</p:attrName>
                                        </p:attrNameLst>
                                      </p:cBhvr>
                                      <p:tavLst>
                                        <p:tav tm="0">
                                          <p:val>
                                            <p:strVal val="0-#ppt_w/2"/>
                                          </p:val>
                                        </p:tav>
                                        <p:tav tm="100000">
                                          <p:val>
                                            <p:strVal val="#ppt_x"/>
                                          </p:val>
                                        </p:tav>
                                      </p:tavLst>
                                    </p:anim>
                                    <p:anim calcmode="lin" valueType="num">
                                      <p:cBhvr>
                                        <p:cTn id="24" dur="500" fill="hold"/>
                                        <p:tgtEl>
                                          <p:spTgt spid="45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3" nodeType="clickEffect">
                                  <p:stCondLst>
                                    <p:cond delay="0"/>
                                  </p:stCondLst>
                                  <p:iterate>
                                    <p:tmAbs val="0"/>
                                  </p:iterate>
                                  <p:childTnLst>
                                    <p:set>
                                      <p:cBhvr>
                                        <p:cTn id="28" fill="hold"/>
                                        <p:tgtEl>
                                          <p:spTgt spid="4565">
                                            <p:txEl>
                                              <p:pRg st="1" end="1"/>
                                            </p:txEl>
                                          </p:spTgt>
                                        </p:tgtEl>
                                        <p:attrNameLst>
                                          <p:attrName>style.visibility</p:attrName>
                                        </p:attrNameLst>
                                      </p:cBhvr>
                                      <p:to>
                                        <p:strVal val="visible"/>
                                      </p:to>
                                    </p:set>
                                    <p:anim calcmode="lin" valueType="num">
                                      <p:cBhvr>
                                        <p:cTn id="29" dur="500" fill="hold"/>
                                        <p:tgtEl>
                                          <p:spTgt spid="4565">
                                            <p:txEl>
                                              <p:pRg st="1" end="1"/>
                                            </p:txEl>
                                          </p:spTgt>
                                        </p:tgtEl>
                                        <p:attrNameLst>
                                          <p:attrName>ppt_x</p:attrName>
                                        </p:attrNameLst>
                                      </p:cBhvr>
                                      <p:tavLst>
                                        <p:tav tm="0">
                                          <p:val>
                                            <p:strVal val="0-#ppt_w/2"/>
                                          </p:val>
                                        </p:tav>
                                        <p:tav tm="100000">
                                          <p:val>
                                            <p:strVal val="#ppt_x"/>
                                          </p:val>
                                        </p:tav>
                                      </p:tavLst>
                                    </p:anim>
                                    <p:anim calcmode="lin" valueType="num">
                                      <p:cBhvr>
                                        <p:cTn id="30" dur="500" fill="hold"/>
                                        <p:tgtEl>
                                          <p:spTgt spid="45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3" nodeType="clickEffect">
                                  <p:stCondLst>
                                    <p:cond delay="0"/>
                                  </p:stCondLst>
                                  <p:iterate>
                                    <p:tmAbs val="0"/>
                                  </p:iterate>
                                  <p:childTnLst>
                                    <p:set>
                                      <p:cBhvr>
                                        <p:cTn id="34" fill="hold"/>
                                        <p:tgtEl>
                                          <p:spTgt spid="4565">
                                            <p:txEl>
                                              <p:pRg st="2" end="2"/>
                                            </p:txEl>
                                          </p:spTgt>
                                        </p:tgtEl>
                                        <p:attrNameLst>
                                          <p:attrName>style.visibility</p:attrName>
                                        </p:attrNameLst>
                                      </p:cBhvr>
                                      <p:to>
                                        <p:strVal val="visible"/>
                                      </p:to>
                                    </p:set>
                                    <p:anim calcmode="lin" valueType="num">
                                      <p:cBhvr>
                                        <p:cTn id="35" dur="500" fill="hold"/>
                                        <p:tgtEl>
                                          <p:spTgt spid="4565">
                                            <p:txEl>
                                              <p:pRg st="2" end="2"/>
                                            </p:txEl>
                                          </p:spTgt>
                                        </p:tgtEl>
                                        <p:attrNameLst>
                                          <p:attrName>ppt_x</p:attrName>
                                        </p:attrNameLst>
                                      </p:cBhvr>
                                      <p:tavLst>
                                        <p:tav tm="0">
                                          <p:val>
                                            <p:strVal val="0-#ppt_w/2"/>
                                          </p:val>
                                        </p:tav>
                                        <p:tav tm="100000">
                                          <p:val>
                                            <p:strVal val="#ppt_x"/>
                                          </p:val>
                                        </p:tav>
                                      </p:tavLst>
                                    </p:anim>
                                    <p:anim calcmode="lin" valueType="num">
                                      <p:cBhvr>
                                        <p:cTn id="36" dur="500" fill="hold"/>
                                        <p:tgtEl>
                                          <p:spTgt spid="456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3" grpId="1" animBg="1" advAuto="0"/>
      <p:bldP spid="4565" grpId="3" build="p" bldLvl="5" animBg="1" advAuto="0"/>
      <p:bldP spid="4569" grpId="2" animBg="1" advAuto="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B1773C7D-D88D-4A6B-9BBE-4937DBE173F4}"/>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799E2BF4-7A83-4E33-AE58-ED01C9D6D359}"/>
              </a:ext>
            </a:extLst>
          </p:cNvPr>
          <p:cNvGrpSpPr/>
          <p:nvPr/>
        </p:nvGrpSpPr>
        <p:grpSpPr>
          <a:xfrm>
            <a:off x="287524" y="3983576"/>
            <a:ext cx="8399276" cy="1519655"/>
            <a:chOff x="-4501008" y="3933056"/>
            <a:chExt cx="8399276" cy="1519655"/>
          </a:xfrm>
        </p:grpSpPr>
        <p:cxnSp>
          <p:nvCxnSpPr>
            <p:cNvPr id="5" name="Connector: Elbow 4">
              <a:extLst>
                <a:ext uri="{FF2B5EF4-FFF2-40B4-BE49-F238E27FC236}">
                  <a16:creationId xmlns:a16="http://schemas.microsoft.com/office/drawing/2014/main" id="{B0460AAD-BB18-460E-9B7B-39B80D527301}"/>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113C7EAE-8606-4FA0-9DE9-4CD663DE21D9}"/>
                </a:ext>
              </a:extLst>
            </p:cNvPr>
            <p:cNvSpPr txBox="1"/>
            <p:nvPr/>
          </p:nvSpPr>
          <p:spPr>
            <a:xfrm>
              <a:off x="-4501008" y="4252382"/>
              <a:ext cx="8399276" cy="1200329"/>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تزوج زوجة أخيه هيروديا</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يوحنا المعمدان</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أشرف على محاكمة يسوع</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9957337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9" name="Group 8">
            <a:extLst>
              <a:ext uri="{FF2B5EF4-FFF2-40B4-BE49-F238E27FC236}">
                <a16:creationId xmlns:a16="http://schemas.microsoft.com/office/drawing/2014/main" id="{BFA96E69-094B-4EB0-84C3-8641C603D156}"/>
              </a:ext>
            </a:extLst>
          </p:cNvPr>
          <p:cNvGrpSpPr/>
          <p:nvPr/>
        </p:nvGrpSpPr>
        <p:grpSpPr>
          <a:xfrm>
            <a:off x="1288520" y="5097383"/>
            <a:ext cx="6595848" cy="659393"/>
            <a:chOff x="1288520" y="5259336"/>
            <a:chExt cx="6595848" cy="659393"/>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288520" y="5259336"/>
              <a:ext cx="680040" cy="493882"/>
            </a:xfrm>
            <a:prstGeom prst="bentConnector3">
              <a:avLst>
                <a:gd name="adj1" fmla="val -8975"/>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1615636" y="5457064"/>
              <a:ext cx="6268732"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اضطهد المسيحيين (في أعمال 12)</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41108487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19" name="Group 18">
            <a:extLst>
              <a:ext uri="{FF2B5EF4-FFF2-40B4-BE49-F238E27FC236}">
                <a16:creationId xmlns:a16="http://schemas.microsoft.com/office/drawing/2014/main" id="{71AB1CFA-4991-4851-864B-C7EC11F06005}"/>
              </a:ext>
            </a:extLst>
          </p:cNvPr>
          <p:cNvGrpSpPr/>
          <p:nvPr/>
        </p:nvGrpSpPr>
        <p:grpSpPr>
          <a:xfrm>
            <a:off x="2167427" y="4897255"/>
            <a:ext cx="4969482" cy="1200329"/>
            <a:chOff x="1993255" y="5987337"/>
            <a:chExt cx="4969482" cy="449537"/>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993255" y="6365136"/>
              <a:ext cx="1016558" cy="12700"/>
            </a:xfrm>
            <a:prstGeom prst="bentConnector3">
              <a:avLst>
                <a:gd name="adj1" fmla="val 97001"/>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2489376" y="5987337"/>
              <a:ext cx="4473361" cy="44953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استمع إلى دفاع بولس (أعمال 25-26)</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الأختان برنيس ودروسيلا (متزوجتان من فيليكس)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4" name="Group 13">
            <a:extLst>
              <a:ext uri="{FF2B5EF4-FFF2-40B4-BE49-F238E27FC236}">
                <a16:creationId xmlns:a16="http://schemas.microsoft.com/office/drawing/2014/main" id="{57C6E39A-6F59-4FF5-9963-0452522C4C1F}"/>
              </a:ext>
            </a:extLst>
          </p:cNvPr>
          <p:cNvGrpSpPr/>
          <p:nvPr/>
        </p:nvGrpSpPr>
        <p:grpSpPr>
          <a:xfrm>
            <a:off x="287524" y="5124746"/>
            <a:ext cx="1879903" cy="1251234"/>
            <a:chOff x="275793" y="3863724"/>
            <a:chExt cx="1879903" cy="1251234"/>
          </a:xfrm>
        </p:grpSpPr>
        <p:cxnSp>
          <p:nvCxnSpPr>
            <p:cNvPr id="15" name="Straight Connector 14">
              <a:extLst>
                <a:ext uri="{FF2B5EF4-FFF2-40B4-BE49-F238E27FC236}">
                  <a16:creationId xmlns:a16="http://schemas.microsoft.com/office/drawing/2014/main" id="{FA173030-6019-4B09-AFCE-D6E6F3F7C7FF}"/>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B79FC9F1-73E2-419C-A3A9-057CB3543697}"/>
                </a:ext>
              </a:extLst>
            </p:cNvPr>
            <p:cNvGrpSpPr/>
            <p:nvPr/>
          </p:nvGrpSpPr>
          <p:grpSpPr>
            <a:xfrm>
              <a:off x="275793" y="4158965"/>
              <a:ext cx="1879903" cy="955993"/>
              <a:chOff x="4506" y="1394999"/>
              <a:chExt cx="1879903" cy="955993"/>
            </a:xfrm>
          </p:grpSpPr>
          <p:sp>
            <p:nvSpPr>
              <p:cNvPr id="17" name="Rectangle 16">
                <a:extLst>
                  <a:ext uri="{FF2B5EF4-FFF2-40B4-BE49-F238E27FC236}">
                    <a16:creationId xmlns:a16="http://schemas.microsoft.com/office/drawing/2014/main" id="{D97366D6-1AED-416A-8463-04A24D92D44B}"/>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3E59D263-1070-4A5A-B96A-B6A938625AF3}"/>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 الثاني</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7497159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1" descr="05_John_Baptist_Prison_JPEG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215900" y="188913"/>
            <a:ext cx="6948488" cy="1754290"/>
          </a:xfrm>
          <a:prstGeom prst="rect">
            <a:avLst/>
          </a:prstGeom>
          <a:noFill/>
        </p:spPr>
        <p:txBody>
          <a:bodyPr lIns="91403" tIns="45702" rIns="91403" bIns="4570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يوحنا المعمدان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 السجن</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15900" y="1989139"/>
            <a:ext cx="3308844" cy="1323403"/>
          </a:xfrm>
          <a:prstGeom prst="rect">
            <a:avLst/>
          </a:prstGeom>
          <a:noFill/>
        </p:spPr>
        <p:txBody>
          <a:bodyPr wrap="none" lIns="91403" tIns="45702" rIns="91403" bIns="45702">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14: 1-12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مرقس 6: 14-29</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251520" y="4437112"/>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0"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41437554"/>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3" descr="0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a:extLst>
              <a:ext uri="{FF2B5EF4-FFF2-40B4-BE49-F238E27FC236}">
                <a16:creationId xmlns:a16="http://schemas.microsoft.com/office/drawing/2014/main" id="{17B1B38C-DA60-B446-85A7-8538C48C5F41}"/>
              </a:ext>
            </a:extLst>
          </p:cNvPr>
          <p:cNvSpPr txBox="1">
            <a:spLocks noChangeArrowheads="1"/>
          </p:cNvSpPr>
          <p:nvPr/>
        </p:nvSpPr>
        <p:spPr bwMode="auto">
          <a:xfrm>
            <a:off x="0" y="29469"/>
            <a:ext cx="399593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عارض هيرودسُ يسوعَ</a:t>
            </a:r>
            <a:endParaRPr lang="ar-JO" sz="5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لكنَّ يسوع أكَّد شرعيَّته بواسطة ثلاث معجزات</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6: 14-56).</a:t>
            </a:r>
            <a:endParaRPr kumimoji="0" lang="en-SG"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992251439"/>
      </p:ext>
    </p:extLst>
  </p:cSld>
  <p:clrMapOvr>
    <a:masterClrMapping/>
  </p:clrMapOvr>
  <p:transition spd="med"/>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1" descr="0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52162287"/>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1" descr="0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9780775"/>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1" descr="0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6765957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1" descr="0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158643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1" descr="0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0197233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1" name="Text Box 3"/>
          <p:cNvSpPr txBox="1"/>
          <p:nvPr/>
        </p:nvSpPr>
        <p:spPr>
          <a:xfrm>
            <a:off x="8586441" y="762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572" name="Rectangle 5"/>
          <p:cNvSpPr txBox="1">
            <a:spLocks noGrp="1"/>
          </p:cNvSpPr>
          <p:nvPr>
            <p:ph type="title"/>
          </p:nvPr>
        </p:nvSpPr>
        <p:spPr>
          <a:xfrm>
            <a:off x="1403650" y="260653"/>
            <a:ext cx="6192690"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التشابهات</a:t>
            </a:r>
            <a:r>
              <a:rPr dirty="0"/>
              <a:t> </a:t>
            </a:r>
            <a:r>
              <a:rPr dirty="0" err="1"/>
              <a:t>الإزائية</a:t>
            </a:r>
            <a:endParaRPr dirty="0"/>
          </a:p>
        </p:txBody>
      </p:sp>
      <p:sp>
        <p:nvSpPr>
          <p:cNvPr id="4573" name="Rectangle 6"/>
          <p:cNvSpPr txBox="1"/>
          <p:nvPr/>
        </p:nvSpPr>
        <p:spPr>
          <a:xfrm>
            <a:off x="274288" y="1816603"/>
            <a:ext cx="8824025" cy="43677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nchor="ctr">
            <a:spAutoFit/>
          </a:bodyPr>
          <a:lstStyle/>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مشتابهين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بشكل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ملحوظ</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بينما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a:t>
            </a:r>
            <a:endParaRPr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تتفق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الثلاثة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r>
              <a:rPr b="1" dirty="0">
                <a:latin typeface="Arial" panose="020B0604020202020204" pitchFamily="34" charset="0"/>
                <a:cs typeface="Arial" panose="020B0604020202020204" pitchFamily="34" charset="0"/>
              </a:rPr>
              <a:t> ؟</a:t>
            </a: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اللغة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المادة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المستخدمة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الترتيب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الأقوال</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حياة</a:t>
            </a:r>
            <a:r>
              <a:rPr b="1" dirty="0">
                <a:latin typeface="Arial" panose="020B0604020202020204" pitchFamily="34" charset="0"/>
                <a:cs typeface="Arial" panose="020B0604020202020204" pitchFamily="34" charset="0"/>
              </a:rPr>
              <a:t> المسيح</a:t>
            </a:r>
            <a:endParaRPr sz="2600"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الحقائق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الرياضية</a:t>
            </a:r>
            <a:r>
              <a:rPr b="1" dirty="0">
                <a:latin typeface="Arial" panose="020B0604020202020204" pitchFamily="34" charset="0"/>
                <a:cs typeface="Arial" panose="020B0604020202020204" pitchFamily="34" charset="0"/>
              </a:rPr>
              <a:t> : </a:t>
            </a:r>
            <a:endParaRPr sz="2200"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91%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53%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a:p>
            <a:pPr marL="342659" indent="-342659" algn="r" rtl="1">
              <a:spcBef>
                <a:spcPts val="600"/>
              </a:spcBef>
              <a:buClr>
                <a:srgbClr val="FFFFCC"/>
              </a:buClr>
              <a:buSzPct val="75000"/>
              <a:buChar char="●"/>
              <a:defRPr sz="27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بعض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الإتفاقات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تظهر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أسئلة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حول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عام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بعضهم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البعض</a:t>
            </a:r>
            <a:r>
              <a:rPr b="1" dirty="0">
                <a:latin typeface="Arial" panose="020B0604020202020204" pitchFamily="34" charset="0"/>
                <a:cs typeface="Arial" panose="020B0604020202020204" pitchFamily="34" charset="0"/>
              </a:rPr>
              <a:t> ؟ </a:t>
            </a:r>
          </a:p>
        </p:txBody>
      </p:sp>
      <p:sp>
        <p:nvSpPr>
          <p:cNvPr id="4574" name="Text Box 11"/>
          <p:cNvSpPr txBox="1"/>
          <p:nvPr/>
        </p:nvSpPr>
        <p:spPr>
          <a:xfrm>
            <a:off x="2313438" y="908720"/>
            <a:ext cx="4480624" cy="4125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1471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1" nodeType="clickEffect">
                                  <p:stCondLst>
                                    <p:cond delay="0"/>
                                  </p:stCondLst>
                                  <p:iterate>
                                    <p:tmAbs val="0"/>
                                  </p:iterate>
                                  <p:childTnLst>
                                    <p:set>
                                      <p:cBhvr>
                                        <p:cTn id="6" fill="hold"/>
                                        <p:tgtEl>
                                          <p:spTgt spid="4573">
                                            <p:bg/>
                                          </p:spTgt>
                                        </p:tgtEl>
                                        <p:attrNameLst>
                                          <p:attrName>style.visibility</p:attrName>
                                        </p:attrNameLst>
                                      </p:cBhvr>
                                      <p:to>
                                        <p:strVal val="visible"/>
                                      </p:to>
                                    </p:set>
                                    <p:anim calcmode="lin" valueType="num">
                                      <p:cBhvr>
                                        <p:cTn id="7" dur="500" fill="hold"/>
                                        <p:tgtEl>
                                          <p:spTgt spid="4573">
                                            <p:bg/>
                                          </p:spTgt>
                                        </p:tgtEl>
                                        <p:attrNameLst>
                                          <p:attrName>ppt_w</p:attrName>
                                        </p:attrNameLst>
                                      </p:cBhvr>
                                      <p:tavLst>
                                        <p:tav tm="0" fmla="#ppt_w*sin(2.5*pi*$)">
                                          <p:val>
                                            <p:fltVal val="0"/>
                                          </p:val>
                                        </p:tav>
                                        <p:tav tm="100000">
                                          <p:val>
                                            <p:fltVal val="1"/>
                                          </p:val>
                                        </p:tav>
                                      </p:tavLst>
                                    </p:anim>
                                    <p:anim calcmode="lin" valueType="num">
                                      <p:cBhvr>
                                        <p:cTn id="8" dur="500" fill="hold"/>
                                        <p:tgtEl>
                                          <p:spTgt spid="4573">
                                            <p:bg/>
                                          </p:spTgt>
                                        </p:tgtEl>
                                        <p:attrNameLst>
                                          <p:attrName>ppt_h</p:attrName>
                                        </p:attrNameLst>
                                      </p:cBhvr>
                                      <p:tavLst>
                                        <p:tav tm="0">
                                          <p:val>
                                            <p:strVal val="#ppt_h"/>
                                          </p:val>
                                        </p:tav>
                                        <p:tav tm="100000">
                                          <p:val>
                                            <p:strVal val="#ppt_h"/>
                                          </p:val>
                                        </p:tav>
                                      </p:tavLst>
                                    </p:anim>
                                  </p:childTnLst>
                                </p:cTn>
                              </p:par>
                              <p:par>
                                <p:cTn id="9" presetID="19" presetClass="entr" presetSubtype="10" fill="hold" grpId="1" nodeType="withEffect">
                                  <p:stCondLst>
                                    <p:cond delay="0"/>
                                  </p:stCondLst>
                                  <p:iterate>
                                    <p:tmAbs val="0"/>
                                  </p:iterate>
                                  <p:childTnLst>
                                    <p:set>
                                      <p:cBhvr>
                                        <p:cTn id="10" fill="hold"/>
                                        <p:tgtEl>
                                          <p:spTgt spid="4573">
                                            <p:txEl>
                                              <p:pRg st="0" end="0"/>
                                            </p:txEl>
                                          </p:spTgt>
                                        </p:tgtEl>
                                        <p:attrNameLst>
                                          <p:attrName>style.visibility</p:attrName>
                                        </p:attrNameLst>
                                      </p:cBhvr>
                                      <p:to>
                                        <p:strVal val="visible"/>
                                      </p:to>
                                    </p:set>
                                    <p:animEffect transition="in" filter="fade">
                                      <p:cBhvr>
                                        <p:cTn id="11" dur="500" fill="hold"/>
                                        <p:tgtEl>
                                          <p:spTgt spid="4573">
                                            <p:txEl>
                                              <p:pRg st="0" end="0"/>
                                            </p:txEl>
                                          </p:spTgt>
                                        </p:tgtEl>
                                      </p:cBhvr>
                                    </p:animEffect>
                                    <p:anim calcmode="lin" valueType="num">
                                      <p:cBhvr>
                                        <p:cTn id="12" dur="500" fill="hold"/>
                                        <p:tgtEl>
                                          <p:spTgt spid="4573">
                                            <p:txEl>
                                              <p:pRg st="0" end="0"/>
                                            </p:txEl>
                                          </p:spTgt>
                                        </p:tgtEl>
                                        <p:attrNameLst>
                                          <p:attrName>ppt_w</p:attrName>
                                        </p:attrNameLst>
                                      </p:cBhvr>
                                      <p:tavLst>
                                        <p:tav tm="0" fmla="#ppt_w*sin(2.5*pi*$)">
                                          <p:val>
                                            <p:fltVal val="0"/>
                                          </p:val>
                                        </p:tav>
                                        <p:tav tm="100000">
                                          <p:val>
                                            <p:fltVal val="1"/>
                                          </p:val>
                                        </p:tav>
                                      </p:tavLst>
                                    </p:anim>
                                    <p:anim calcmode="lin" valueType="num">
                                      <p:cBhvr>
                                        <p:cTn id="13" dur="500" fill="hold"/>
                                        <p:tgtEl>
                                          <p:spTgt spid="457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9" presetClass="entr" presetSubtype="10" fill="hold" grpId="1" nodeType="clickEffect">
                                  <p:stCondLst>
                                    <p:cond delay="0"/>
                                  </p:stCondLst>
                                  <p:iterate>
                                    <p:tmAbs val="0"/>
                                  </p:iterate>
                                  <p:childTnLst>
                                    <p:set>
                                      <p:cBhvr>
                                        <p:cTn id="17" fill="hold"/>
                                        <p:tgtEl>
                                          <p:spTgt spid="4573">
                                            <p:txEl>
                                              <p:pRg st="1" end="1"/>
                                            </p:txEl>
                                          </p:spTgt>
                                        </p:tgtEl>
                                        <p:attrNameLst>
                                          <p:attrName>style.visibility</p:attrName>
                                        </p:attrNameLst>
                                      </p:cBhvr>
                                      <p:to>
                                        <p:strVal val="visible"/>
                                      </p:to>
                                    </p:set>
                                    <p:animEffect transition="in" filter="fade">
                                      <p:cBhvr>
                                        <p:cTn id="18" dur="500" fill="hold"/>
                                        <p:tgtEl>
                                          <p:spTgt spid="4573">
                                            <p:txEl>
                                              <p:pRg st="1" end="1"/>
                                            </p:txEl>
                                          </p:spTgt>
                                        </p:tgtEl>
                                      </p:cBhvr>
                                    </p:animEffect>
                                    <p:anim calcmode="lin" valueType="num">
                                      <p:cBhvr>
                                        <p:cTn id="19" dur="500" fill="hold"/>
                                        <p:tgtEl>
                                          <p:spTgt spid="4573">
                                            <p:txEl>
                                              <p:pRg st="1" end="1"/>
                                            </p:txEl>
                                          </p:spTgt>
                                        </p:tgtEl>
                                        <p:attrNameLst>
                                          <p:attrName>ppt_w</p:attrName>
                                        </p:attrNameLst>
                                      </p:cBhvr>
                                      <p:tavLst>
                                        <p:tav tm="0" fmla="#ppt_w*sin(2.5*pi*$)">
                                          <p:val>
                                            <p:fltVal val="0"/>
                                          </p:val>
                                        </p:tav>
                                        <p:tav tm="100000">
                                          <p:val>
                                            <p:fltVal val="1"/>
                                          </p:val>
                                        </p:tav>
                                      </p:tavLst>
                                    </p:anim>
                                    <p:anim calcmode="lin" valueType="num">
                                      <p:cBhvr>
                                        <p:cTn id="20" dur="500" fill="hold"/>
                                        <p:tgtEl>
                                          <p:spTgt spid="457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9" presetClass="entr" presetSubtype="10" fill="hold" grpId="1" nodeType="clickEffect">
                                  <p:stCondLst>
                                    <p:cond delay="0"/>
                                  </p:stCondLst>
                                  <p:iterate>
                                    <p:tmAbs val="0"/>
                                  </p:iterate>
                                  <p:childTnLst>
                                    <p:set>
                                      <p:cBhvr>
                                        <p:cTn id="24" fill="hold"/>
                                        <p:tgtEl>
                                          <p:spTgt spid="4573">
                                            <p:txEl>
                                              <p:pRg st="2" end="2"/>
                                            </p:txEl>
                                          </p:spTgt>
                                        </p:tgtEl>
                                        <p:attrNameLst>
                                          <p:attrName>style.visibility</p:attrName>
                                        </p:attrNameLst>
                                      </p:cBhvr>
                                      <p:to>
                                        <p:strVal val="visible"/>
                                      </p:to>
                                    </p:set>
                                    <p:animEffect transition="in" filter="fade">
                                      <p:cBhvr>
                                        <p:cTn id="25" dur="500" fill="hold"/>
                                        <p:tgtEl>
                                          <p:spTgt spid="4573">
                                            <p:txEl>
                                              <p:pRg st="2" end="2"/>
                                            </p:txEl>
                                          </p:spTgt>
                                        </p:tgtEl>
                                      </p:cBhvr>
                                    </p:animEffect>
                                    <p:anim calcmode="lin" valueType="num">
                                      <p:cBhvr>
                                        <p:cTn id="26" dur="500" fill="hold"/>
                                        <p:tgtEl>
                                          <p:spTgt spid="4573">
                                            <p:txEl>
                                              <p:pRg st="2" end="2"/>
                                            </p:txEl>
                                          </p:spTgt>
                                        </p:tgtEl>
                                        <p:attrNameLst>
                                          <p:attrName>ppt_w</p:attrName>
                                        </p:attrNameLst>
                                      </p:cBhvr>
                                      <p:tavLst>
                                        <p:tav tm="0" fmla="#ppt_w*sin(2.5*pi*$)">
                                          <p:val>
                                            <p:fltVal val="0"/>
                                          </p:val>
                                        </p:tav>
                                        <p:tav tm="100000">
                                          <p:val>
                                            <p:fltVal val="1"/>
                                          </p:val>
                                        </p:tav>
                                      </p:tavLst>
                                    </p:anim>
                                    <p:anim calcmode="lin" valueType="num">
                                      <p:cBhvr>
                                        <p:cTn id="27" dur="500" fill="hold"/>
                                        <p:tgtEl>
                                          <p:spTgt spid="457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19" presetClass="entr" presetSubtype="10" fill="hold" grpId="1" nodeType="clickEffect">
                                  <p:stCondLst>
                                    <p:cond delay="0"/>
                                  </p:stCondLst>
                                  <p:iterate>
                                    <p:tmAbs val="0"/>
                                  </p:iterate>
                                  <p:childTnLst>
                                    <p:set>
                                      <p:cBhvr>
                                        <p:cTn id="31" fill="hold"/>
                                        <p:tgtEl>
                                          <p:spTgt spid="4573">
                                            <p:txEl>
                                              <p:pRg st="3" end="3"/>
                                            </p:txEl>
                                          </p:spTgt>
                                        </p:tgtEl>
                                        <p:attrNameLst>
                                          <p:attrName>style.visibility</p:attrName>
                                        </p:attrNameLst>
                                      </p:cBhvr>
                                      <p:to>
                                        <p:strVal val="visible"/>
                                      </p:to>
                                    </p:set>
                                    <p:animEffect transition="in" filter="fade">
                                      <p:cBhvr>
                                        <p:cTn id="32" dur="500" fill="hold"/>
                                        <p:tgtEl>
                                          <p:spTgt spid="4573">
                                            <p:txEl>
                                              <p:pRg st="3" end="3"/>
                                            </p:txEl>
                                          </p:spTgt>
                                        </p:tgtEl>
                                      </p:cBhvr>
                                    </p:animEffect>
                                    <p:anim calcmode="lin" valueType="num">
                                      <p:cBhvr>
                                        <p:cTn id="33" dur="500" fill="hold"/>
                                        <p:tgtEl>
                                          <p:spTgt spid="4573">
                                            <p:txEl>
                                              <p:pRg st="3" end="3"/>
                                            </p:txEl>
                                          </p:spTgt>
                                        </p:tgtEl>
                                        <p:attrNameLst>
                                          <p:attrName>ppt_w</p:attrName>
                                        </p:attrNameLst>
                                      </p:cBhvr>
                                      <p:tavLst>
                                        <p:tav tm="0" fmla="#ppt_w*sin(2.5*pi*$)">
                                          <p:val>
                                            <p:fltVal val="0"/>
                                          </p:val>
                                        </p:tav>
                                        <p:tav tm="100000">
                                          <p:val>
                                            <p:fltVal val="1"/>
                                          </p:val>
                                        </p:tav>
                                      </p:tavLst>
                                    </p:anim>
                                    <p:anim calcmode="lin" valueType="num">
                                      <p:cBhvr>
                                        <p:cTn id="34" dur="500" fill="hold"/>
                                        <p:tgtEl>
                                          <p:spTgt spid="4573">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9" presetClass="entr" presetSubtype="10" fill="hold" grpId="1" nodeType="clickEffect">
                                  <p:stCondLst>
                                    <p:cond delay="0"/>
                                  </p:stCondLst>
                                  <p:iterate>
                                    <p:tmAbs val="0"/>
                                  </p:iterate>
                                  <p:childTnLst>
                                    <p:set>
                                      <p:cBhvr>
                                        <p:cTn id="38" fill="hold"/>
                                        <p:tgtEl>
                                          <p:spTgt spid="4573">
                                            <p:txEl>
                                              <p:pRg st="4" end="4"/>
                                            </p:txEl>
                                          </p:spTgt>
                                        </p:tgtEl>
                                        <p:attrNameLst>
                                          <p:attrName>style.visibility</p:attrName>
                                        </p:attrNameLst>
                                      </p:cBhvr>
                                      <p:to>
                                        <p:strVal val="visible"/>
                                      </p:to>
                                    </p:set>
                                    <p:animEffect transition="in" filter="fade">
                                      <p:cBhvr>
                                        <p:cTn id="39" dur="500" fill="hold"/>
                                        <p:tgtEl>
                                          <p:spTgt spid="4573">
                                            <p:txEl>
                                              <p:pRg st="4" end="4"/>
                                            </p:txEl>
                                          </p:spTgt>
                                        </p:tgtEl>
                                      </p:cBhvr>
                                    </p:animEffect>
                                    <p:anim calcmode="lin" valueType="num">
                                      <p:cBhvr>
                                        <p:cTn id="40" dur="500" fill="hold"/>
                                        <p:tgtEl>
                                          <p:spTgt spid="4573">
                                            <p:txEl>
                                              <p:pRg st="4" end="4"/>
                                            </p:txEl>
                                          </p:spTgt>
                                        </p:tgtEl>
                                        <p:attrNameLst>
                                          <p:attrName>ppt_w</p:attrName>
                                        </p:attrNameLst>
                                      </p:cBhvr>
                                      <p:tavLst>
                                        <p:tav tm="0" fmla="#ppt_w*sin(2.5*pi*$)">
                                          <p:val>
                                            <p:fltVal val="0"/>
                                          </p:val>
                                        </p:tav>
                                        <p:tav tm="100000">
                                          <p:val>
                                            <p:fltVal val="1"/>
                                          </p:val>
                                        </p:tav>
                                      </p:tavLst>
                                    </p:anim>
                                    <p:anim calcmode="lin" valueType="num">
                                      <p:cBhvr>
                                        <p:cTn id="41" dur="500" fill="hold"/>
                                        <p:tgtEl>
                                          <p:spTgt spid="4573">
                                            <p:txEl>
                                              <p:pRg st="4" end="4"/>
                                            </p:txEl>
                                          </p:spTgt>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19" presetClass="entr" presetSubtype="10" fill="hold" grpId="1" nodeType="clickEffect">
                                  <p:stCondLst>
                                    <p:cond delay="0"/>
                                  </p:stCondLst>
                                  <p:iterate>
                                    <p:tmAbs val="0"/>
                                  </p:iterate>
                                  <p:childTnLst>
                                    <p:set>
                                      <p:cBhvr>
                                        <p:cTn id="45" fill="hold"/>
                                        <p:tgtEl>
                                          <p:spTgt spid="4573">
                                            <p:txEl>
                                              <p:pRg st="5" end="5"/>
                                            </p:txEl>
                                          </p:spTgt>
                                        </p:tgtEl>
                                        <p:attrNameLst>
                                          <p:attrName>style.visibility</p:attrName>
                                        </p:attrNameLst>
                                      </p:cBhvr>
                                      <p:to>
                                        <p:strVal val="visible"/>
                                      </p:to>
                                    </p:set>
                                    <p:animEffect transition="in" filter="fade">
                                      <p:cBhvr>
                                        <p:cTn id="46" dur="500" fill="hold"/>
                                        <p:tgtEl>
                                          <p:spTgt spid="4573">
                                            <p:txEl>
                                              <p:pRg st="5" end="5"/>
                                            </p:txEl>
                                          </p:spTgt>
                                        </p:tgtEl>
                                      </p:cBhvr>
                                    </p:animEffect>
                                    <p:anim calcmode="lin" valueType="num">
                                      <p:cBhvr>
                                        <p:cTn id="47" dur="500" fill="hold"/>
                                        <p:tgtEl>
                                          <p:spTgt spid="4573">
                                            <p:txEl>
                                              <p:pRg st="5" end="5"/>
                                            </p:txEl>
                                          </p:spTgt>
                                        </p:tgtEl>
                                        <p:attrNameLst>
                                          <p:attrName>ppt_w</p:attrName>
                                        </p:attrNameLst>
                                      </p:cBhvr>
                                      <p:tavLst>
                                        <p:tav tm="0" fmla="#ppt_w*sin(2.5*pi*$)">
                                          <p:val>
                                            <p:fltVal val="0"/>
                                          </p:val>
                                        </p:tav>
                                        <p:tav tm="100000">
                                          <p:val>
                                            <p:fltVal val="1"/>
                                          </p:val>
                                        </p:tav>
                                      </p:tavLst>
                                    </p:anim>
                                    <p:anim calcmode="lin" valueType="num">
                                      <p:cBhvr>
                                        <p:cTn id="48" dur="500" fill="hold"/>
                                        <p:tgtEl>
                                          <p:spTgt spid="457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9" presetClass="entr" presetSubtype="10" fill="hold" grpId="1" nodeType="clickEffect">
                                  <p:stCondLst>
                                    <p:cond delay="0"/>
                                  </p:stCondLst>
                                  <p:iterate>
                                    <p:tmAbs val="0"/>
                                  </p:iterate>
                                  <p:childTnLst>
                                    <p:set>
                                      <p:cBhvr>
                                        <p:cTn id="52" fill="hold"/>
                                        <p:tgtEl>
                                          <p:spTgt spid="4573">
                                            <p:txEl>
                                              <p:pRg st="6" end="6"/>
                                            </p:txEl>
                                          </p:spTgt>
                                        </p:tgtEl>
                                        <p:attrNameLst>
                                          <p:attrName>style.visibility</p:attrName>
                                        </p:attrNameLst>
                                      </p:cBhvr>
                                      <p:to>
                                        <p:strVal val="visible"/>
                                      </p:to>
                                    </p:set>
                                    <p:animEffect transition="in" filter="fade">
                                      <p:cBhvr>
                                        <p:cTn id="53" dur="500" fill="hold"/>
                                        <p:tgtEl>
                                          <p:spTgt spid="4573">
                                            <p:txEl>
                                              <p:pRg st="6" end="6"/>
                                            </p:txEl>
                                          </p:spTgt>
                                        </p:tgtEl>
                                      </p:cBhvr>
                                    </p:animEffect>
                                    <p:anim calcmode="lin" valueType="num">
                                      <p:cBhvr>
                                        <p:cTn id="54" dur="500" fill="hold"/>
                                        <p:tgtEl>
                                          <p:spTgt spid="4573">
                                            <p:txEl>
                                              <p:pRg st="6" end="6"/>
                                            </p:txEl>
                                          </p:spTgt>
                                        </p:tgtEl>
                                        <p:attrNameLst>
                                          <p:attrName>ppt_w</p:attrName>
                                        </p:attrNameLst>
                                      </p:cBhvr>
                                      <p:tavLst>
                                        <p:tav tm="0" fmla="#ppt_w*sin(2.5*pi*$)">
                                          <p:val>
                                            <p:fltVal val="0"/>
                                          </p:val>
                                        </p:tav>
                                        <p:tav tm="100000">
                                          <p:val>
                                            <p:fltVal val="1"/>
                                          </p:val>
                                        </p:tav>
                                      </p:tavLst>
                                    </p:anim>
                                    <p:anim calcmode="lin" valueType="num">
                                      <p:cBhvr>
                                        <p:cTn id="55" dur="500" fill="hold"/>
                                        <p:tgtEl>
                                          <p:spTgt spid="457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19" presetClass="entr" presetSubtype="10" fill="hold" grpId="1" nodeType="clickEffect">
                                  <p:stCondLst>
                                    <p:cond delay="0"/>
                                  </p:stCondLst>
                                  <p:iterate>
                                    <p:tmAbs val="0"/>
                                  </p:iterate>
                                  <p:childTnLst>
                                    <p:set>
                                      <p:cBhvr>
                                        <p:cTn id="59" fill="hold"/>
                                        <p:tgtEl>
                                          <p:spTgt spid="4573">
                                            <p:txEl>
                                              <p:pRg st="7" end="7"/>
                                            </p:txEl>
                                          </p:spTgt>
                                        </p:tgtEl>
                                        <p:attrNameLst>
                                          <p:attrName>style.visibility</p:attrName>
                                        </p:attrNameLst>
                                      </p:cBhvr>
                                      <p:to>
                                        <p:strVal val="visible"/>
                                      </p:to>
                                    </p:set>
                                    <p:animEffect transition="in" filter="fade">
                                      <p:cBhvr>
                                        <p:cTn id="60" dur="500" fill="hold"/>
                                        <p:tgtEl>
                                          <p:spTgt spid="4573">
                                            <p:txEl>
                                              <p:pRg st="7" end="7"/>
                                            </p:txEl>
                                          </p:spTgt>
                                        </p:tgtEl>
                                      </p:cBhvr>
                                    </p:animEffect>
                                    <p:anim calcmode="lin" valueType="num">
                                      <p:cBhvr>
                                        <p:cTn id="61" dur="500" fill="hold"/>
                                        <p:tgtEl>
                                          <p:spTgt spid="4573">
                                            <p:txEl>
                                              <p:pRg st="7" end="7"/>
                                            </p:txEl>
                                          </p:spTgt>
                                        </p:tgtEl>
                                        <p:attrNameLst>
                                          <p:attrName>ppt_w</p:attrName>
                                        </p:attrNameLst>
                                      </p:cBhvr>
                                      <p:tavLst>
                                        <p:tav tm="0" fmla="#ppt_w*sin(2.5*pi*$)">
                                          <p:val>
                                            <p:fltVal val="0"/>
                                          </p:val>
                                        </p:tav>
                                        <p:tav tm="100000">
                                          <p:val>
                                            <p:fltVal val="1"/>
                                          </p:val>
                                        </p:tav>
                                      </p:tavLst>
                                    </p:anim>
                                    <p:anim calcmode="lin" valueType="num">
                                      <p:cBhvr>
                                        <p:cTn id="62" dur="500" fill="hold"/>
                                        <p:tgtEl>
                                          <p:spTgt spid="4573">
                                            <p:txEl>
                                              <p:pRg st="7" end="7"/>
                                            </p:txEl>
                                          </p:spTgt>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9" presetClass="entr" presetSubtype="10" fill="hold" grpId="1" nodeType="clickEffect">
                                  <p:stCondLst>
                                    <p:cond delay="0"/>
                                  </p:stCondLst>
                                  <p:iterate>
                                    <p:tmAbs val="0"/>
                                  </p:iterate>
                                  <p:childTnLst>
                                    <p:set>
                                      <p:cBhvr>
                                        <p:cTn id="66" fill="hold"/>
                                        <p:tgtEl>
                                          <p:spTgt spid="4573">
                                            <p:txEl>
                                              <p:pRg st="8" end="8"/>
                                            </p:txEl>
                                          </p:spTgt>
                                        </p:tgtEl>
                                        <p:attrNameLst>
                                          <p:attrName>style.visibility</p:attrName>
                                        </p:attrNameLst>
                                      </p:cBhvr>
                                      <p:to>
                                        <p:strVal val="visible"/>
                                      </p:to>
                                    </p:set>
                                    <p:animEffect transition="in" filter="fade">
                                      <p:cBhvr>
                                        <p:cTn id="67" dur="500" fill="hold"/>
                                        <p:tgtEl>
                                          <p:spTgt spid="4573">
                                            <p:txEl>
                                              <p:pRg st="8" end="8"/>
                                            </p:txEl>
                                          </p:spTgt>
                                        </p:tgtEl>
                                      </p:cBhvr>
                                    </p:animEffect>
                                    <p:anim calcmode="lin" valueType="num">
                                      <p:cBhvr>
                                        <p:cTn id="68" dur="500" fill="hold"/>
                                        <p:tgtEl>
                                          <p:spTgt spid="4573">
                                            <p:txEl>
                                              <p:pRg st="8" end="8"/>
                                            </p:txEl>
                                          </p:spTgt>
                                        </p:tgtEl>
                                        <p:attrNameLst>
                                          <p:attrName>ppt_w</p:attrName>
                                        </p:attrNameLst>
                                      </p:cBhvr>
                                      <p:tavLst>
                                        <p:tav tm="0" fmla="#ppt_w*sin(2.5*pi*$)">
                                          <p:val>
                                            <p:fltVal val="0"/>
                                          </p:val>
                                        </p:tav>
                                        <p:tav tm="100000">
                                          <p:val>
                                            <p:fltVal val="1"/>
                                          </p:val>
                                        </p:tav>
                                      </p:tavLst>
                                    </p:anim>
                                    <p:anim calcmode="lin" valueType="num">
                                      <p:cBhvr>
                                        <p:cTn id="69" dur="500" fill="hold"/>
                                        <p:tgtEl>
                                          <p:spTgt spid="4573">
                                            <p:txEl>
                                              <p:pRg st="8" end="8"/>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3" grpId="1" build="p" bldLvl="5" animBg="1" advAuto="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1" descr="0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1806461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descr="0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0715276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1" descr="0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91205690"/>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1" descr="1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488570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1" descr="1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0813816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1" descr="1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3751328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descr="1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692995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descr="1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06738075"/>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descr="1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428004"/>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descr="1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0346212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78" name="Picture 1"/>
          <p:cNvGrpSpPr/>
          <p:nvPr/>
        </p:nvGrpSpPr>
        <p:grpSpPr>
          <a:xfrm>
            <a:off x="342900" y="231775"/>
            <a:ext cx="8401050" cy="6402388"/>
            <a:chOff x="0" y="0"/>
            <a:chExt cx="8401050" cy="6402387"/>
          </a:xfrm>
        </p:grpSpPr>
        <p:sp>
          <p:nvSpPr>
            <p:cNvPr id="4576"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77"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579"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0" name="AutoShape 4"/>
          <p:cNvSpPr/>
          <p:nvPr/>
        </p:nvSpPr>
        <p:spPr>
          <a:xfrm>
            <a:off x="4738689" y="9334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1"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2"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3"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4" name="Rectangle 8"/>
          <p:cNvSpPr/>
          <p:nvPr/>
        </p:nvSpPr>
        <p:spPr>
          <a:xfrm>
            <a:off x="1130306" y="777881"/>
            <a:ext cx="6823076" cy="5419726"/>
          </a:xfrm>
          <a:prstGeom prst="rect">
            <a:avLst/>
          </a:prstGeom>
          <a:gradFill>
            <a:gsLst>
              <a:gs pos="0">
                <a:srgbClr val="0B0C60"/>
              </a:gs>
              <a:gs pos="100000">
                <a:srgbClr val="05052C">
                  <a:alpha val="45998"/>
                </a:srgbClr>
              </a:gs>
            </a:gsLst>
            <a:lin ang="5400000"/>
          </a:gradFill>
          <a:ln w="12700">
            <a:miter lim="400000"/>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5" name="Rectangle 9"/>
          <p:cNvSpPr txBox="1"/>
          <p:nvPr/>
        </p:nvSpPr>
        <p:spPr>
          <a:xfrm>
            <a:off x="4856207" y="9461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586" name="Rectangle 10"/>
          <p:cNvSpPr txBox="1"/>
          <p:nvPr/>
        </p:nvSpPr>
        <p:spPr>
          <a:xfrm>
            <a:off x="1468481" y="36385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587" name="Rectangle 11"/>
          <p:cNvSpPr txBox="1"/>
          <p:nvPr/>
        </p:nvSpPr>
        <p:spPr>
          <a:xfrm>
            <a:off x="1454198" y="962025"/>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588" name="Rectangle 18"/>
          <p:cNvSpPr txBox="1"/>
          <p:nvPr/>
        </p:nvSpPr>
        <p:spPr>
          <a:xfrm>
            <a:off x="5116555" y="2154320"/>
            <a:ext cx="755126" cy="3679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AS:</a:t>
            </a:r>
          </a:p>
        </p:txBody>
      </p:sp>
      <p:sp>
        <p:nvSpPr>
          <p:cNvPr id="4589" name="Rectangle 24"/>
          <p:cNvSpPr txBox="1"/>
          <p:nvPr/>
        </p:nvSpPr>
        <p:spPr>
          <a:xfrm>
            <a:off x="1798681" y="1004888"/>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590" name="Rectangle 25"/>
          <p:cNvSpPr txBox="1"/>
          <p:nvPr/>
        </p:nvSpPr>
        <p:spPr>
          <a:xfrm>
            <a:off x="5629323" y="1025525"/>
            <a:ext cx="1954128"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591" name="Rectangle 26"/>
          <p:cNvSpPr txBox="1"/>
          <p:nvPr/>
        </p:nvSpPr>
        <p:spPr>
          <a:xfrm>
            <a:off x="2190799" y="3692526"/>
            <a:ext cx="1952539"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592" name="Rectangle 27"/>
          <p:cNvSpPr txBox="1"/>
          <p:nvPr/>
        </p:nvSpPr>
        <p:spPr>
          <a:xfrm>
            <a:off x="1827235" y="1560512"/>
            <a:ext cx="2417695"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593" name="Rectangle 28"/>
          <p:cNvSpPr txBox="1"/>
          <p:nvPr/>
        </p:nvSpPr>
        <p:spPr>
          <a:xfrm>
            <a:off x="5940469" y="1570037"/>
            <a:ext cx="1684253"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594" name="Rectangle 29"/>
          <p:cNvSpPr txBox="1"/>
          <p:nvPr/>
        </p:nvSpPr>
        <p:spPr>
          <a:xfrm>
            <a:off x="2112989" y="4237037"/>
            <a:ext cx="2074799"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595" name="Rectangle 30"/>
          <p:cNvSpPr txBox="1"/>
          <p:nvPr/>
        </p:nvSpPr>
        <p:spPr>
          <a:xfrm>
            <a:off x="2465434" y="2070100"/>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596" name="Rectangle 31"/>
          <p:cNvSpPr txBox="1"/>
          <p:nvPr/>
        </p:nvSpPr>
        <p:spPr>
          <a:xfrm>
            <a:off x="5923005" y="2065338"/>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597" name="Rectangle 32"/>
          <p:cNvSpPr txBox="1"/>
          <p:nvPr/>
        </p:nvSpPr>
        <p:spPr>
          <a:xfrm>
            <a:off x="2041549" y="4735517"/>
            <a:ext cx="2124008"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66FF"/>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598" name="Rectangle 33"/>
          <p:cNvSpPr txBox="1"/>
          <p:nvPr/>
        </p:nvSpPr>
        <p:spPr>
          <a:xfrm>
            <a:off x="2468606" y="2574925"/>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599" name="Rectangle 34"/>
          <p:cNvSpPr txBox="1"/>
          <p:nvPr/>
        </p:nvSpPr>
        <p:spPr>
          <a:xfrm>
            <a:off x="5613451" y="2584450"/>
            <a:ext cx="1404849"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مافعله</a:t>
            </a:r>
            <a:endParaRPr b="1" dirty="0">
              <a:latin typeface="Arial" panose="020B0604020202020204" pitchFamily="34" charset="0"/>
              <a:cs typeface="Arial" panose="020B0604020202020204" pitchFamily="34" charset="0"/>
              <a:sym typeface="MS Gothic"/>
            </a:endParaRPr>
          </a:p>
        </p:txBody>
      </p:sp>
      <p:sp>
        <p:nvSpPr>
          <p:cNvPr id="4600" name="Rectangle 35"/>
          <p:cNvSpPr txBox="1"/>
          <p:nvPr/>
        </p:nvSpPr>
        <p:spPr>
          <a:xfrm>
            <a:off x="1684359" y="5251450"/>
            <a:ext cx="196209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01" name="Text Box 36"/>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grpSp>
        <p:nvGrpSpPr>
          <p:cNvPr id="4605" name="Group 37"/>
          <p:cNvGrpSpPr/>
          <p:nvPr/>
        </p:nvGrpSpPr>
        <p:grpSpPr>
          <a:xfrm>
            <a:off x="3224361" y="2218629"/>
            <a:ext cx="2554720" cy="2816478"/>
            <a:chOff x="0" y="0"/>
            <a:chExt cx="2554719" cy="2816476"/>
          </a:xfrm>
        </p:grpSpPr>
        <p:sp>
          <p:nvSpPr>
            <p:cNvPr id="4602" name="Line 38"/>
            <p:cNvSpPr/>
            <p:nvPr/>
          </p:nvSpPr>
          <p:spPr>
            <a:xfrm flipV="1">
              <a:off x="396527" y="427973"/>
              <a:ext cx="1592250" cy="1673856"/>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3" name="Line 39"/>
            <p:cNvSpPr/>
            <p:nvPr/>
          </p:nvSpPr>
          <p:spPr>
            <a:xfrm flipV="1">
              <a:off x="108031" y="148092"/>
              <a:ext cx="1460893" cy="1537990"/>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4" name="AutoShape 40"/>
            <p:cNvSpPr/>
            <p:nvPr/>
          </p:nvSpPr>
          <p:spPr>
            <a:xfrm rot="5400000">
              <a:off x="-130879" y="130878"/>
              <a:ext cx="2816477" cy="255472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30320" cap="flat">
              <a:solidFill>
                <a:srgbClr val="FC0128"/>
              </a:solidFill>
              <a:prstDash val="solid"/>
              <a:miter lim="800000"/>
            </a:ln>
            <a:effectLst>
              <a:outerShdw blurRad="63500" dist="81185" dir="3078031" rotWithShape="0">
                <a:srgbClr val="000000"/>
              </a:outerShdw>
            </a:effectLst>
          </p:spPr>
          <p:txBody>
            <a:bodyPr wrap="square" lIns="45719" tIns="45719" rIns="45719" bIns="45719" numCol="1" anchor="ctr">
              <a:noAutofit/>
            </a:bodyP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grpSp>
        <p:nvGrpSpPr>
          <p:cNvPr id="4608" name="Group 41"/>
          <p:cNvGrpSpPr/>
          <p:nvPr/>
        </p:nvGrpSpPr>
        <p:grpSpPr>
          <a:xfrm>
            <a:off x="2250397" y="2625333"/>
            <a:ext cx="4430040" cy="950393"/>
            <a:chOff x="-474581" y="1021967"/>
            <a:chExt cx="4430039" cy="950393"/>
          </a:xfrm>
        </p:grpSpPr>
        <p:sp>
          <p:nvSpPr>
            <p:cNvPr id="4606" name="Text Box 42"/>
            <p:cNvSpPr txBox="1"/>
            <p:nvPr/>
          </p:nvSpPr>
          <p:spPr>
            <a:xfrm rot="18900000">
              <a:off x="-474581" y="1508516"/>
              <a:ext cx="4430039" cy="4638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النظر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معاً</a:t>
              </a:r>
              <a:endParaRPr b="1" dirty="0">
                <a:latin typeface="Arial" panose="020B0604020202020204" pitchFamily="34" charset="0"/>
                <a:cs typeface="Arial" panose="020B0604020202020204" pitchFamily="34" charset="0"/>
                <a:sym typeface="MS Gothic"/>
              </a:endParaRPr>
            </a:p>
          </p:txBody>
        </p:sp>
        <p:sp>
          <p:nvSpPr>
            <p:cNvPr id="4607" name="Text Box 43"/>
            <p:cNvSpPr txBox="1"/>
            <p:nvPr/>
          </p:nvSpPr>
          <p:spPr>
            <a:xfrm rot="18960000">
              <a:off x="-202217" y="1021967"/>
              <a:ext cx="2910126" cy="4638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grpSp>
      <p:sp>
        <p:nvSpPr>
          <p:cNvPr id="4609" name="Text Box 44"/>
          <p:cNvSpPr txBox="1"/>
          <p:nvPr/>
        </p:nvSpPr>
        <p:spPr>
          <a:xfrm>
            <a:off x="3502662" y="3495678"/>
            <a:ext cx="5048565" cy="19467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النظر</a:t>
            </a:r>
            <a:r>
              <a:rPr b="1" dirty="0">
                <a:latin typeface="Arial" panose="020B0604020202020204" pitchFamily="34" charset="0"/>
                <a:ea typeface="MS Gothic"/>
                <a:cs typeface="Arial" panose="020B0604020202020204" pitchFamily="34" charset="0"/>
                <a:sym typeface="MS Gothic"/>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معاً</a:t>
            </a:r>
            <a:endParaRPr b="1" dirty="0">
              <a:latin typeface="Arial" panose="020B0604020202020204" pitchFamily="34" charset="0"/>
              <a:ea typeface="MS Gothic"/>
              <a:cs typeface="Arial" panose="020B0604020202020204" pitchFamily="34" charset="0"/>
              <a:sym typeface="MS Gothic"/>
            </a:endParaRPr>
          </a:p>
        </p:txBody>
      </p:sp>
      <p:sp>
        <p:nvSpPr>
          <p:cNvPr id="4610" name="Text Box 45"/>
          <p:cNvSpPr txBox="1"/>
          <p:nvPr/>
        </p:nvSpPr>
        <p:spPr>
          <a:xfrm>
            <a:off x="1181712" y="815978"/>
            <a:ext cx="5780444" cy="12045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4400"/>
              </a:spcBef>
              <a:tabLst>
                <a:tab pos="812800" algn="l"/>
                <a:tab pos="1638300" algn="l"/>
                <a:tab pos="2451100" algn="l"/>
                <a:tab pos="3276600" algn="l"/>
                <a:tab pos="4102100" algn="l"/>
                <a:tab pos="4914900" algn="l"/>
                <a:tab pos="5740400" algn="l"/>
                <a:tab pos="6553200" algn="l"/>
                <a:tab pos="7378700" algn="l"/>
                <a:tab pos="8204200" algn="l"/>
                <a:tab pos="9017000" algn="l"/>
              </a:tabLst>
              <a:defRPr sz="7200">
                <a:solidFill>
                  <a:srgbClr val="FAFD00"/>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sp>
        <p:nvSpPr>
          <p:cNvPr id="4611" name="Text Box 48"/>
          <p:cNvSpPr txBox="1"/>
          <p:nvPr/>
        </p:nvSpPr>
        <p:spPr>
          <a:xfrm>
            <a:off x="8402509"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20</a:t>
            </a:r>
          </a:p>
        </p:txBody>
      </p:sp>
      <p:sp>
        <p:nvSpPr>
          <p:cNvPr id="4612" name="Text Box 49"/>
          <p:cNvSpPr txBox="1"/>
          <p:nvPr/>
        </p:nvSpPr>
        <p:spPr>
          <a:xfrm>
            <a:off x="8748721" y="6482487"/>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3</a:t>
            </a:r>
          </a:p>
        </p:txBody>
      </p:sp>
      <p:sp>
        <p:nvSpPr>
          <p:cNvPr id="4613" name="Title 51"/>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sym typeface="MS Gothic"/>
              </a:rPr>
              <a:t>الكلمة </a:t>
            </a:r>
            <a:r>
              <a:rPr b="1" dirty="0" err="1">
                <a:latin typeface="Arial" panose="020B0604020202020204" pitchFamily="34" charset="0"/>
                <a:cs typeface="Arial" panose="020B0604020202020204" pitchFamily="34" charset="0"/>
                <a:sym typeface="MS Gothic"/>
              </a:rPr>
              <a:t>غريبة</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الصوت</a:t>
            </a:r>
            <a:endParaRPr b="1" dirty="0">
              <a:latin typeface="Arial" panose="020B0604020202020204" pitchFamily="34" charset="0"/>
              <a:cs typeface="Arial" panose="020B0604020202020204" pitchFamily="34" charset="0"/>
              <a:sym typeface="MS Gothic"/>
            </a:endParaRPr>
          </a:p>
        </p:txBody>
      </p:sp>
      <p:sp>
        <p:nvSpPr>
          <p:cNvPr id="4614" name="TextBox 52"/>
          <p:cNvSpPr txBox="1"/>
          <p:nvPr/>
        </p:nvSpPr>
        <p:spPr>
          <a:xfrm>
            <a:off x="8434041" y="4"/>
            <a:ext cx="49942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13"/>
                                        </p:tgtEl>
                                        <p:attrNameLst>
                                          <p:attrName>style.visibility</p:attrName>
                                        </p:attrNameLst>
                                      </p:cBhvr>
                                      <p:to>
                                        <p:strVal val="visible"/>
                                      </p:to>
                                    </p:set>
                                    <p:anim calcmode="lin" valueType="num">
                                      <p:cBhvr>
                                        <p:cTn id="7" dur="500" fill="hold"/>
                                        <p:tgtEl>
                                          <p:spTgt spid="4613"/>
                                        </p:tgtEl>
                                        <p:attrNameLst>
                                          <p:attrName>ppt_w</p:attrName>
                                        </p:attrNameLst>
                                      </p:cBhvr>
                                      <p:tavLst>
                                        <p:tav tm="0">
                                          <p:val>
                                            <p:fltVal val="0"/>
                                          </p:val>
                                        </p:tav>
                                        <p:tav tm="100000">
                                          <p:val>
                                            <p:strVal val="#ppt_w"/>
                                          </p:val>
                                        </p:tav>
                                      </p:tavLst>
                                    </p:anim>
                                    <p:anim calcmode="lin" valueType="num">
                                      <p:cBhvr>
                                        <p:cTn id="8" dur="500" fill="hold"/>
                                        <p:tgtEl>
                                          <p:spTgt spid="4613"/>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584"/>
                                        </p:tgtEl>
                                        <p:attrNameLst>
                                          <p:attrName>style.visibility</p:attrName>
                                        </p:attrNameLst>
                                      </p:cBhvr>
                                      <p:to>
                                        <p:strVal val="visible"/>
                                      </p:to>
                                    </p:set>
                                    <p:animEffect transition="in" filter="wipe(up)">
                                      <p:cBhvr>
                                        <p:cTn id="12" dur="500"/>
                                        <p:tgtEl>
                                          <p:spTgt spid="458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3" nodeType="clickEffect">
                                  <p:stCondLst>
                                    <p:cond delay="0"/>
                                  </p:stCondLst>
                                  <p:iterate>
                                    <p:tmAbs val="0"/>
                                  </p:iterate>
                                  <p:childTnLst>
                                    <p:set>
                                      <p:cBhvr>
                                        <p:cTn id="16" fill="hold"/>
                                        <p:tgtEl>
                                          <p:spTgt spid="4610"/>
                                        </p:tgtEl>
                                        <p:attrNameLst>
                                          <p:attrName>style.visibility</p:attrName>
                                        </p:attrNameLst>
                                      </p:cBhvr>
                                      <p:to>
                                        <p:strVal val="visible"/>
                                      </p:to>
                                    </p:set>
                                    <p:animEffect transition="in" filter="fade">
                                      <p:cBhvr>
                                        <p:cTn id="17" dur="1000"/>
                                        <p:tgtEl>
                                          <p:spTgt spid="46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4" nodeType="clickEffect">
                                  <p:stCondLst>
                                    <p:cond delay="0"/>
                                  </p:stCondLst>
                                  <p:iterate>
                                    <p:tmAbs val="0"/>
                                  </p:iterate>
                                  <p:childTnLst>
                                    <p:set>
                                      <p:cBhvr>
                                        <p:cTn id="21" fill="hold"/>
                                        <p:tgtEl>
                                          <p:spTgt spid="4609"/>
                                        </p:tgtEl>
                                        <p:attrNameLst>
                                          <p:attrName>style.visibility</p:attrName>
                                        </p:attrNameLst>
                                      </p:cBhvr>
                                      <p:to>
                                        <p:strVal val="visible"/>
                                      </p:to>
                                    </p:set>
                                    <p:animEffect transition="in" filter="fade">
                                      <p:cBhvr>
                                        <p:cTn id="22" dur="1000"/>
                                        <p:tgtEl>
                                          <p:spTgt spid="460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fill="hold" grpId="5" nodeType="clickEffect">
                                  <p:stCondLst>
                                    <p:cond delay="0"/>
                                  </p:stCondLst>
                                  <p:iterate>
                                    <p:tmAbs val="0"/>
                                  </p:iterate>
                                  <p:childTnLst>
                                    <p:set>
                                      <p:cBhvr>
                                        <p:cTn id="26" fill="hold"/>
                                        <p:tgtEl>
                                          <p:spTgt spid="4608"/>
                                        </p:tgtEl>
                                        <p:attrNameLst>
                                          <p:attrName>style.visibility</p:attrName>
                                        </p:attrNameLst>
                                      </p:cBhvr>
                                      <p:to>
                                        <p:strVal val="visible"/>
                                      </p:to>
                                    </p:set>
                                    <p:animEffect transition="in" filter="fade">
                                      <p:cBhvr>
                                        <p:cTn id="27" dur="1000"/>
                                        <p:tgtEl>
                                          <p:spTgt spid="4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4" grpId="2" animBg="1" advAuto="0"/>
      <p:bldP spid="4608" grpId="5" animBg="1" advAuto="0"/>
      <p:bldP spid="4609" grpId="4" animBg="1" advAuto="0"/>
      <p:bldP spid="4610" grpId="3" animBg="1" advAuto="0"/>
      <p:bldP spid="4613" grpId="1" animBg="1" advAuto="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descr="1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50355201"/>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1" descr="1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7283276"/>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descr="1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46769169"/>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1" descr="2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0008222"/>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3"/>
          </p:cNvPr>
          <p:cNvPicPr>
            <a:picLocks noChangeAspect="1"/>
          </p:cNvPicPr>
          <p:nvPr/>
        </p:nvPicPr>
        <p:blipFill rotWithShape="1">
          <a:blip r:embed="rId4"/>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rtl="1"/>
            <a:r>
              <a:rPr lang="ar-JO" sz="4000" spc="-120" dirty="0">
                <a:ea typeface="ＭＳ Ｐゴシック"/>
                <a:cs typeface="Arial" panose="020B0604020202020204" pitchFamily="34" charset="0"/>
              </a:rPr>
              <a:t>الصور مقدمة من </a:t>
            </a:r>
            <a:r>
              <a:rPr lang="en-US" sz="4000" spc="-120" dirty="0">
                <a:ea typeface="ＭＳ Ｐゴシック"/>
                <a:cs typeface="Arial" panose="020B0604020202020204" pitchFamily="34" charset="0"/>
              </a:rPr>
              <a:t>Big Book Media</a:t>
            </a:r>
            <a:br>
              <a:rPr lang="en-US" sz="4000" spc="-120" dirty="0">
                <a:ea typeface="ＭＳ Ｐゴシック"/>
                <a:cs typeface="Arial" panose="020B0604020202020204" pitchFamily="34" charset="0"/>
              </a:rPr>
            </a:br>
            <a:r>
              <a:rPr lang="en-US" sz="4000" spc="-120" dirty="0">
                <a:ea typeface="ＭＳ Ｐゴシック"/>
                <a:cs typeface="Arial" panose="020B0604020202020204" pitchFamily="34" charset="0"/>
              </a:rPr>
              <a:t>© All Rights Reserved.</a:t>
            </a:r>
          </a:p>
        </p:txBody>
      </p:sp>
      <p:sp>
        <p:nvSpPr>
          <p:cNvPr id="4" name="TextBox 3"/>
          <p:cNvSpPr txBox="1"/>
          <p:nvPr/>
        </p:nvSpPr>
        <p:spPr>
          <a:xfrm>
            <a:off x="4861048" y="3284984"/>
            <a:ext cx="2304256" cy="3046988"/>
          </a:xfrm>
          <a:prstGeom prst="rect">
            <a:avLst/>
          </a:prstGeom>
          <a:solidFill>
            <a:srgbClr val="FFFFFF"/>
          </a:solidFill>
        </p:spPr>
        <p:txBody>
          <a:bodyPr wrap="square" rtlCol="0">
            <a:spAutoFit/>
          </a:bodyPr>
          <a:lstStyle/>
          <a:p>
            <a:pPr marL="0" marR="0" lvl="0" indent="0" algn="l" defTabSz="449263" rtl="0" eaLnBrk="1" fontAlgn="auto" latinLnBrk="0" hangingPunct="1">
              <a:lnSpc>
                <a:spcPct val="100000"/>
              </a:lnSpc>
              <a:spcBef>
                <a:spcPts val="0"/>
              </a:spcBef>
              <a:spcAft>
                <a:spcPts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بيك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بوك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ميديا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charset="0"/>
              <a:buNone/>
              <a:tabLst/>
              <a:defRPr/>
            </a:pPr>
            <a:r>
              <a:rPr kumimoji="0" lang="ar-SA"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مستخدمة بإذن</a:t>
            </a:r>
            <a:endParaRPr kumimoji="0" lang="en-US"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 name="TextBox 1">
            <a:extLst>
              <a:ext uri="{FF2B5EF4-FFF2-40B4-BE49-F238E27FC236}">
                <a16:creationId xmlns:a16="http://schemas.microsoft.com/office/drawing/2014/main" id="{3560DFFB-69D3-904B-8CF8-927C18528A6C}"/>
              </a:ext>
            </a:extLst>
          </p:cNvPr>
          <p:cNvSpPr txBox="1"/>
          <p:nvPr/>
        </p:nvSpPr>
        <p:spPr>
          <a:xfrm>
            <a:off x="6902152" y="3293467"/>
            <a:ext cx="2304256" cy="3046889"/>
          </a:xfrm>
          <a:prstGeom prst="rect">
            <a:avLst/>
          </a:prstGeom>
          <a:solidFill>
            <a:srgbClr val="FFFFFF"/>
          </a:solidFill>
        </p:spPr>
        <p:txBody>
          <a:bodyPr wrap="square" lIns="91341" tIns="45671" rIns="91341" bIns="45671"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rPr>
              <a:t>وسائط الكتب الكبيرة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32516720"/>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6"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97"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98" name="Title 1"/>
          <p:cNvSpPr txBox="1">
            <a:spLocks noGrp="1"/>
          </p:cNvSpPr>
          <p:nvPr>
            <p:ph type="title"/>
          </p:nvPr>
        </p:nvSpPr>
        <p:spPr>
          <a:xfrm>
            <a:off x="-6657" y="4393930"/>
            <a:ext cx="9144001" cy="1267317"/>
          </a:xfrm>
          <a:prstGeom prst="rect">
            <a:avLst/>
          </a:prstGeom>
          <a:solidFill>
            <a:srgbClr val="FFFFFF"/>
          </a:solidFill>
        </p:spPr>
        <p:txBody>
          <a:bodyPr lIns="32888" tIns="32888" rIns="32888" bIns="32888">
            <a:normAutofit/>
          </a:bodyPr>
          <a:lstStyle>
            <a:lvl1pPr defTabSz="240983">
              <a:defRPr sz="5400" spc="-150">
                <a:solidFill>
                  <a:srgbClr val="808080"/>
                </a:solidFill>
                <a:latin typeface="+mj-lt"/>
                <a:ea typeface="+mj-ea"/>
                <a:cs typeface="+mj-cs"/>
                <a:sym typeface="Arial"/>
              </a:defRPr>
            </a:lvl1pPr>
          </a:lstStyle>
          <a:p>
            <a:r>
              <a:rPr sz="6600" b="1" dirty="0">
                <a:latin typeface="Arial" panose="020B0604020202020204" pitchFamily="34" charset="0"/>
                <a:cs typeface="Arial" panose="020B0604020202020204" pitchFamily="34" charset="0"/>
              </a:rPr>
              <a:t>الكلمة </a:t>
            </a:r>
            <a:r>
              <a:rPr sz="6600" b="1" dirty="0" err="1">
                <a:latin typeface="Arial" panose="020B0604020202020204" pitchFamily="34" charset="0"/>
                <a:cs typeface="Arial" panose="020B0604020202020204" pitchFamily="34" charset="0"/>
              </a:rPr>
              <a:t>في</a:t>
            </a:r>
            <a:r>
              <a:rPr sz="6600" b="1" dirty="0">
                <a:latin typeface="Arial" panose="020B0604020202020204" pitchFamily="34" charset="0"/>
                <a:cs typeface="Arial" panose="020B0604020202020204" pitchFamily="34" charset="0"/>
              </a:rPr>
              <a:t> </a:t>
            </a:r>
            <a:r>
              <a:rPr sz="6600" b="1" dirty="0" err="1">
                <a:latin typeface="Arial" panose="020B0604020202020204" pitchFamily="34" charset="0"/>
                <a:cs typeface="Arial" panose="020B0604020202020204" pitchFamily="34" charset="0"/>
              </a:rPr>
              <a:t>صور</a:t>
            </a:r>
            <a:endParaRPr sz="6600" b="1" dirty="0">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3C24B043-E651-E65E-858F-94E82376381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1600" y="548680"/>
            <a:ext cx="7230048" cy="3728814"/>
          </a:xfrm>
          <a:prstGeom prst="rect">
            <a:avLst/>
          </a:prstGeom>
        </p:spPr>
      </p:pic>
    </p:spTree>
    <p:extLst>
      <p:ext uri="{BB962C8B-B14F-4D97-AF65-F5344CB8AC3E}">
        <p14:creationId xmlns:p14="http://schemas.microsoft.com/office/powerpoint/2010/main" val="897264404"/>
      </p:ext>
    </p:extLst>
  </p:cSld>
  <p:clrMapOvr>
    <a:masterClrMapping/>
  </p:clrMapOvr>
  <p:transition spd="med"/>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pic>
        <p:nvPicPr>
          <p:cNvPr id="5948"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grpSp>
        <p:nvGrpSpPr>
          <p:cNvPr id="7" name="Group 6">
            <a:extLst>
              <a:ext uri="{FF2B5EF4-FFF2-40B4-BE49-F238E27FC236}">
                <a16:creationId xmlns:a16="http://schemas.microsoft.com/office/drawing/2014/main" id="{1AAF3FB8-6734-E118-3CFB-A0A5B99332DA}"/>
              </a:ext>
            </a:extLst>
          </p:cNvPr>
          <p:cNvGrpSpPr/>
          <p:nvPr/>
        </p:nvGrpSpPr>
        <p:grpSpPr>
          <a:xfrm>
            <a:off x="179512" y="3581010"/>
            <a:ext cx="3456896" cy="1551664"/>
            <a:chOff x="5508104" y="620689"/>
            <a:chExt cx="3456896" cy="1551664"/>
          </a:xfrm>
        </p:grpSpPr>
        <p:grpSp>
          <p:nvGrpSpPr>
            <p:cNvPr id="8" name="Group 7">
              <a:extLst>
                <a:ext uri="{FF2B5EF4-FFF2-40B4-BE49-F238E27FC236}">
                  <a16:creationId xmlns:a16="http://schemas.microsoft.com/office/drawing/2014/main" id="{93CBD82C-3A76-4E07-9CAA-808ED4131965}"/>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46627CB2-A27C-22DC-54FA-0171DC68A87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AA1F66E8-1629-5AC7-BD54-4763D526DBDF}"/>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0"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9" name="TextBox 8">
              <a:extLst>
                <a:ext uri="{FF2B5EF4-FFF2-40B4-BE49-F238E27FC236}">
                  <a16:creationId xmlns:a16="http://schemas.microsoft.com/office/drawing/2014/main" id="{F8F442AE-ACF6-795E-6D61-5EFFA28917F5}"/>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1">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
        <p:nvSpPr>
          <p:cNvPr id="5947" name="TextBox 2"/>
          <p:cNvSpPr txBox="1"/>
          <p:nvPr/>
        </p:nvSpPr>
        <p:spPr>
          <a:xfrm>
            <a:off x="2915511" y="2780928"/>
            <a:ext cx="5883841" cy="8000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52" tIns="45652" rIns="45652" bIns="45652">
            <a:spAutoFit/>
          </a:bodyPr>
          <a:lstStyle>
            <a:lvl1pPr defTabSz="913499">
              <a:defRPr sz="4600" b="1">
                <a:solidFill>
                  <a:srgbClr val="6BCBF4"/>
                </a:solidFill>
                <a:effectLst>
                  <a:outerShdw blurRad="50800" dist="88900" dir="2700000" rotWithShape="0">
                    <a:srgbClr val="000000"/>
                  </a:outerShdw>
                </a:effectLst>
              </a:defRPr>
            </a:lvl1pPr>
          </a:lstStyle>
          <a:p>
            <a:pPr marL="0" marR="0" lvl="0" indent="0" algn="r" defTabSz="913499" rtl="1" eaLnBrk="1" fontAlgn="auto" latinLnBrk="0" hangingPunct="0">
              <a:lnSpc>
                <a:spcPct val="100000"/>
              </a:lnSpc>
              <a:spcBef>
                <a:spcPts val="0"/>
              </a:spcBef>
              <a:spcAft>
                <a:spcPts val="0"/>
              </a:spcAft>
              <a:buClrTx/>
              <a:buSzTx/>
              <a:buFontTx/>
              <a:buNone/>
              <a:tabLst/>
              <a:defRPr/>
            </a:pPr>
            <a:r>
              <a:rPr kumimoji="0" lang="ar-JO"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يسوع يُطعِم 5000 شخص</a:t>
            </a:r>
            <a:endParaRPr kumimoji="0"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5949" name="TextBox 3"/>
          <p:cNvSpPr txBox="1"/>
          <p:nvPr/>
        </p:nvSpPr>
        <p:spPr>
          <a:xfrm>
            <a:off x="3004749" y="3601628"/>
            <a:ext cx="5193694" cy="230818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متَّى 14: 13-22</a:t>
            </a:r>
            <a:endParaRPr kumimoji="0" sz="3600" b="1" u="none" strike="noStrike" kern="0" cap="none" spc="0" normalizeH="0" baseline="0" noProof="0" dirty="0">
              <a:ln>
                <a:noFill/>
              </a:ln>
              <a:solidFill>
                <a:srgbClr val="000000"/>
              </a:solidFill>
              <a:effectLst>
                <a:glow rad="228600">
                  <a:srgbClr val="000000">
                    <a:alpha val="87000"/>
                  </a:srgbClr>
                </a:glow>
                <a:outerShdw blurRad="50800" dist="88900" dir="2700000" rotWithShape="0">
                  <a:srgbClr val="000000"/>
                </a:outerShdw>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ＭＳ Ｐゴシック"/>
              </a:rPr>
              <a:t>مرقس 6: 31-46</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لوقا 9: 10-17</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يوحنا 6: 1-13</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20" name="Picture 1"/>
          <p:cNvGrpSpPr/>
          <p:nvPr/>
        </p:nvGrpSpPr>
        <p:grpSpPr>
          <a:xfrm>
            <a:off x="342900" y="231775"/>
            <a:ext cx="8401050" cy="6400800"/>
            <a:chOff x="0" y="0"/>
            <a:chExt cx="8401050" cy="6400800"/>
          </a:xfrm>
        </p:grpSpPr>
        <p:sp>
          <p:nvSpPr>
            <p:cNvPr id="4618" name="Rectangle"/>
            <p:cNvSpPr/>
            <p:nvPr/>
          </p:nvSpPr>
          <p:spPr>
            <a:xfrm>
              <a:off x="0" y="0"/>
              <a:ext cx="8401050" cy="6400800"/>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19" name="image22.png" descr="image22.png"/>
            <p:cNvPicPr>
              <a:picLocks noChangeAspect="1"/>
            </p:cNvPicPr>
            <p:nvPr/>
          </p:nvPicPr>
          <p:blipFill>
            <a:blip r:embed="rId4" cstate="print"/>
            <a:stretch>
              <a:fillRect/>
            </a:stretch>
          </p:blipFill>
          <p:spPr>
            <a:xfrm>
              <a:off x="0" y="0"/>
              <a:ext cx="8401050" cy="6400800"/>
            </a:xfrm>
            <a:prstGeom prst="rect">
              <a:avLst/>
            </a:prstGeom>
            <a:ln w="12700" cap="flat">
              <a:noFill/>
              <a:miter lim="400000"/>
            </a:ln>
            <a:effectLst/>
          </p:spPr>
        </p:pic>
      </p:grpSp>
      <p:sp>
        <p:nvSpPr>
          <p:cNvPr id="4621"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2"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3"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4"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5"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6" name="Rectangle 8"/>
          <p:cNvSpPr txBox="1"/>
          <p:nvPr/>
        </p:nvSpPr>
        <p:spPr>
          <a:xfrm>
            <a:off x="4856207" y="9461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27" name="Rectangle 9"/>
          <p:cNvSpPr txBox="1"/>
          <p:nvPr/>
        </p:nvSpPr>
        <p:spPr>
          <a:xfrm>
            <a:off x="1468481" y="36385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28" name="Rectangle 10"/>
          <p:cNvSpPr txBox="1"/>
          <p:nvPr/>
        </p:nvSpPr>
        <p:spPr>
          <a:xfrm>
            <a:off x="4902248" y="3624262"/>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29" name="Rectangle 11"/>
          <p:cNvSpPr txBox="1"/>
          <p:nvPr/>
        </p:nvSpPr>
        <p:spPr>
          <a:xfrm>
            <a:off x="1454198" y="962025"/>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630" name="Rectangle 25"/>
          <p:cNvSpPr txBox="1"/>
          <p:nvPr/>
        </p:nvSpPr>
        <p:spPr>
          <a:xfrm>
            <a:off x="5057818" y="4325942"/>
            <a:ext cx="755126" cy="3679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TO:</a:t>
            </a:r>
          </a:p>
        </p:txBody>
      </p:sp>
      <p:sp>
        <p:nvSpPr>
          <p:cNvPr id="4631" name="Rectangle 28"/>
          <p:cNvSpPr txBox="1"/>
          <p:nvPr/>
        </p:nvSpPr>
        <p:spPr>
          <a:xfrm>
            <a:off x="1798681" y="1004893"/>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32" name="Rectangle 29"/>
          <p:cNvSpPr txBox="1"/>
          <p:nvPr/>
        </p:nvSpPr>
        <p:spPr>
          <a:xfrm>
            <a:off x="5629323" y="1025525"/>
            <a:ext cx="1954128"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33" name="Rectangle 30"/>
          <p:cNvSpPr txBox="1"/>
          <p:nvPr/>
        </p:nvSpPr>
        <p:spPr>
          <a:xfrm>
            <a:off x="2190799" y="3692525"/>
            <a:ext cx="1952539"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34" name="Rectangle 31"/>
          <p:cNvSpPr txBox="1"/>
          <p:nvPr/>
        </p:nvSpPr>
        <p:spPr>
          <a:xfrm>
            <a:off x="5800773" y="3684589"/>
            <a:ext cx="1393740"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35" name="Rectangle 32"/>
          <p:cNvSpPr txBox="1"/>
          <p:nvPr/>
        </p:nvSpPr>
        <p:spPr>
          <a:xfrm>
            <a:off x="2465434" y="1560512"/>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636" name="Rectangle 33"/>
          <p:cNvSpPr txBox="1"/>
          <p:nvPr/>
        </p:nvSpPr>
        <p:spPr>
          <a:xfrm>
            <a:off x="5940469" y="1570037"/>
            <a:ext cx="1684253"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637" name="Rectangle 34"/>
          <p:cNvSpPr txBox="1"/>
          <p:nvPr/>
        </p:nvSpPr>
        <p:spPr>
          <a:xfrm>
            <a:off x="2255865" y="4237037"/>
            <a:ext cx="1931923"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638" name="Rectangle 35"/>
          <p:cNvSpPr txBox="1"/>
          <p:nvPr/>
        </p:nvSpPr>
        <p:spPr>
          <a:xfrm>
            <a:off x="5375319" y="4241800"/>
            <a:ext cx="2611353"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الكنيسة</a:t>
            </a:r>
          </a:p>
        </p:txBody>
      </p:sp>
      <p:sp>
        <p:nvSpPr>
          <p:cNvPr id="4639" name="Rectangle 36"/>
          <p:cNvSpPr txBox="1"/>
          <p:nvPr/>
        </p:nvSpPr>
        <p:spPr>
          <a:xfrm>
            <a:off x="2465434" y="2070106"/>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640" name="Rectangle 37"/>
          <p:cNvSpPr txBox="1"/>
          <p:nvPr/>
        </p:nvSpPr>
        <p:spPr>
          <a:xfrm>
            <a:off x="5923005" y="2065338"/>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641" name="Rectangle 38"/>
          <p:cNvSpPr txBox="1"/>
          <p:nvPr/>
        </p:nvSpPr>
        <p:spPr>
          <a:xfrm>
            <a:off x="2041549" y="4735512"/>
            <a:ext cx="2124008"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b="1">
                <a:solidFill>
                  <a:srgbClr val="FFFFFF"/>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642" name="Rectangle 39"/>
          <p:cNvSpPr txBox="1"/>
          <p:nvPr/>
        </p:nvSpPr>
        <p:spPr>
          <a:xfrm>
            <a:off x="5945230" y="4729164"/>
            <a:ext cx="990515"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643" name="Rectangle 40"/>
          <p:cNvSpPr txBox="1"/>
          <p:nvPr/>
        </p:nvSpPr>
        <p:spPr>
          <a:xfrm>
            <a:off x="2465434" y="2574931"/>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644" name="Rectangle 41"/>
          <p:cNvSpPr txBox="1"/>
          <p:nvPr/>
        </p:nvSpPr>
        <p:spPr>
          <a:xfrm>
            <a:off x="5542012" y="2584456"/>
            <a:ext cx="1476287"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a:t>
            </a:r>
            <a:endParaRPr b="1" dirty="0">
              <a:latin typeface="Arial" panose="020B0604020202020204" pitchFamily="34" charset="0"/>
              <a:cs typeface="Arial" panose="020B0604020202020204" pitchFamily="34" charset="0"/>
              <a:sym typeface="MS Gothic"/>
            </a:endParaRPr>
          </a:p>
        </p:txBody>
      </p:sp>
      <p:sp>
        <p:nvSpPr>
          <p:cNvPr id="4645" name="Rectangle 42"/>
          <p:cNvSpPr txBox="1"/>
          <p:nvPr/>
        </p:nvSpPr>
        <p:spPr>
          <a:xfrm>
            <a:off x="5913485" y="5256212"/>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646" name="Rectangle 43"/>
          <p:cNvSpPr txBox="1"/>
          <p:nvPr/>
        </p:nvSpPr>
        <p:spPr>
          <a:xfrm>
            <a:off x="1684359" y="5251455"/>
            <a:ext cx="196209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47" name="AutoShape 44"/>
          <p:cNvSpPr/>
          <p:nvPr/>
        </p:nvSpPr>
        <p:spPr>
          <a:xfrm>
            <a:off x="1354140" y="3567112"/>
            <a:ext cx="3003551" cy="2487613"/>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8" name="AutoShape 45"/>
          <p:cNvSpPr/>
          <p:nvPr/>
        </p:nvSpPr>
        <p:spPr>
          <a:xfrm>
            <a:off x="4748212" y="877893"/>
            <a:ext cx="3003551" cy="2486026"/>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9" name="AutoShape 46"/>
          <p:cNvSpPr/>
          <p:nvPr/>
        </p:nvSpPr>
        <p:spPr>
          <a:xfrm>
            <a:off x="1365250" y="911231"/>
            <a:ext cx="3003550" cy="2487614"/>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50" name="Line 48"/>
          <p:cNvSpPr/>
          <p:nvPr/>
        </p:nvSpPr>
        <p:spPr>
          <a:xfrm flipH="1">
            <a:off x="3900487" y="728662"/>
            <a:ext cx="407988" cy="817563"/>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1" name="Line 49"/>
          <p:cNvSpPr/>
          <p:nvPr/>
        </p:nvSpPr>
        <p:spPr>
          <a:xfrm flipH="1">
            <a:off x="3946524" y="728668"/>
            <a:ext cx="604840" cy="3182938"/>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2" name="Line 50"/>
          <p:cNvSpPr/>
          <p:nvPr/>
        </p:nvSpPr>
        <p:spPr>
          <a:xfrm>
            <a:off x="4767263" y="739779"/>
            <a:ext cx="150813" cy="806451"/>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3" name="Text Box 51"/>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54" name="Text Box 52"/>
          <p:cNvSpPr txBox="1"/>
          <p:nvPr/>
        </p:nvSpPr>
        <p:spPr>
          <a:xfrm>
            <a:off x="4896489" y="4286255"/>
            <a:ext cx="2851485" cy="6442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94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effectLst>
                  <a:outerShdw blurRad="38100" dist="38100" dir="2700000" rotWithShape="0">
                    <a:srgbClr val="DDDDDD"/>
                  </a:outerShdw>
                </a:effectLst>
                <a:latin typeface="MS Gothic"/>
                <a:ea typeface="MS Gothic"/>
                <a:cs typeface="MS Gothic"/>
                <a:sym typeface="MS Gothic"/>
              </a:defRPr>
            </a:lvl1pPr>
          </a:lstStyle>
          <a:p>
            <a:pPr>
              <a:defRPr b="1">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sym typeface="MS Gothic"/>
              </a:rPr>
              <a:t>المجموع</a:t>
            </a:r>
            <a:endParaRPr b="1" dirty="0">
              <a:latin typeface="Arial" panose="020B0604020202020204" pitchFamily="34" charset="0"/>
              <a:cs typeface="Arial" panose="020B0604020202020204" pitchFamily="34" charset="0"/>
              <a:sym typeface="MS Gothic"/>
            </a:endParaRPr>
          </a:p>
        </p:txBody>
      </p:sp>
      <p:sp>
        <p:nvSpPr>
          <p:cNvPr id="4655" name="Text Box 54"/>
          <p:cNvSpPr txBox="1"/>
          <p:nvPr/>
        </p:nvSpPr>
        <p:spPr>
          <a:xfrm>
            <a:off x="8402509"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21</a:t>
            </a:r>
          </a:p>
        </p:txBody>
      </p:sp>
      <p:sp>
        <p:nvSpPr>
          <p:cNvPr id="4656" name="Text Box 55"/>
          <p:cNvSpPr txBox="1"/>
          <p:nvPr/>
        </p:nvSpPr>
        <p:spPr>
          <a:xfrm>
            <a:off x="8748721" y="6485662"/>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a:t>
            </a:r>
          </a:p>
        </p:txBody>
      </p:sp>
      <p:sp>
        <p:nvSpPr>
          <p:cNvPr id="4657" name="Title 56"/>
          <p:cNvSpPr txBox="1">
            <a:spLocks noGrp="1"/>
          </p:cNvSpPr>
          <p:nvPr>
            <p:ph type="title" idx="4294967295"/>
          </p:nvPr>
        </p:nvSpPr>
        <p:spPr>
          <a:xfrm>
            <a:off x="457200" y="228600"/>
            <a:ext cx="8229600" cy="609600"/>
          </a:xfrm>
          <a:prstGeom prst="rect">
            <a:avLst/>
          </a:prstGeom>
          <a:noFill/>
        </p:spPr>
        <p:txBody>
          <a:bodyPr lIns="45687" tIns="45687" rIns="45687" bIns="45687" anchor="t"/>
          <a:lstStyle/>
          <a:p>
            <a:pPr defTabSz="409288">
              <a:lnSpc>
                <a:spcPct val="93000"/>
              </a:lnSpc>
              <a:defRPr sz="2900">
                <a:solidFill>
                  <a:srgbClr val="FAFD00"/>
                </a:solidFill>
                <a:effectLst>
                  <a:outerShdw blurRad="38100" dist="38100" dir="2700000" rotWithShape="0">
                    <a:srgbClr val="000000">
                      <a:alpha val="43137"/>
                    </a:srgbClr>
                  </a:outerShdw>
                </a:effectLst>
                <a:latin typeface="Comic Sans MS"/>
                <a:ea typeface="Comic Sans MS"/>
                <a:cs typeface="Comic Sans MS"/>
                <a:sym typeface="Comic Sans MS"/>
              </a:defRPr>
            </a:pPr>
            <a:r>
              <a:rPr dirty="0" err="1">
                <a:ea typeface="MS Gothic"/>
                <a:sym typeface="MS Gothic"/>
              </a:rPr>
              <a:t>الإزائية</a:t>
            </a:r>
            <a:r>
              <a:rPr dirty="0">
                <a:ea typeface="MS Gothic"/>
                <a:sym typeface="MS Gothic"/>
              </a:rPr>
              <a:t> </a:t>
            </a:r>
            <a:r>
              <a:rPr dirty="0"/>
              <a:t>(</a:t>
            </a:r>
            <a:r>
              <a:rPr dirty="0" err="1">
                <a:ea typeface="MS Gothic"/>
                <a:sym typeface="MS Gothic"/>
              </a:rPr>
              <a:t>النظر</a:t>
            </a:r>
            <a:r>
              <a:rPr dirty="0">
                <a:ea typeface="MS Gothic"/>
                <a:sym typeface="MS Gothic"/>
              </a:rPr>
              <a:t> </a:t>
            </a:r>
            <a:r>
              <a:rPr dirty="0" err="1">
                <a:ea typeface="MS Gothic"/>
                <a:sym typeface="MS Gothic"/>
              </a:rPr>
              <a:t>معاً</a:t>
            </a:r>
            <a:r>
              <a:rPr dirty="0"/>
              <a:t>)</a:t>
            </a:r>
          </a:p>
        </p:txBody>
      </p:sp>
      <p:sp>
        <p:nvSpPr>
          <p:cNvPr id="4658" name="TextBox 58"/>
          <p:cNvSpPr txBox="1"/>
          <p:nvPr/>
        </p:nvSpPr>
        <p:spPr>
          <a:xfrm>
            <a:off x="8434041" y="4"/>
            <a:ext cx="49942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57"/>
                                        </p:tgtEl>
                                        <p:attrNameLst>
                                          <p:attrName>style.visibility</p:attrName>
                                        </p:attrNameLst>
                                      </p:cBhvr>
                                      <p:to>
                                        <p:strVal val="visible"/>
                                      </p:to>
                                    </p:set>
                                    <p:anim calcmode="lin" valueType="num">
                                      <p:cBhvr>
                                        <p:cTn id="7" dur="500" fill="hold"/>
                                        <p:tgtEl>
                                          <p:spTgt spid="4657"/>
                                        </p:tgtEl>
                                        <p:attrNameLst>
                                          <p:attrName>ppt_w</p:attrName>
                                        </p:attrNameLst>
                                      </p:cBhvr>
                                      <p:tavLst>
                                        <p:tav tm="0">
                                          <p:val>
                                            <p:fltVal val="0"/>
                                          </p:val>
                                        </p:tav>
                                        <p:tav tm="100000">
                                          <p:val>
                                            <p:strVal val="#ppt_w"/>
                                          </p:val>
                                        </p:tav>
                                      </p:tavLst>
                                    </p:anim>
                                    <p:anim calcmode="lin" valueType="num">
                                      <p:cBhvr>
                                        <p:cTn id="8" dur="500" fill="hold"/>
                                        <p:tgtEl>
                                          <p:spTgt spid="465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650"/>
                                        </p:tgtEl>
                                        <p:attrNameLst>
                                          <p:attrName>style.visibility</p:attrName>
                                        </p:attrNameLst>
                                      </p:cBhvr>
                                      <p:to>
                                        <p:strVal val="visible"/>
                                      </p:to>
                                    </p:set>
                                    <p:animEffect transition="in" filter="wipe(up)">
                                      <p:cBhvr>
                                        <p:cTn id="12" dur="500"/>
                                        <p:tgtEl>
                                          <p:spTgt spid="4650"/>
                                        </p:tgtEl>
                                      </p:cBhvr>
                                    </p:animEffect>
                                  </p:childTnLst>
                                </p:cTn>
                              </p:par>
                            </p:childTnLst>
                          </p:cTn>
                        </p:par>
                        <p:par>
                          <p:cTn id="13" fill="hold">
                            <p:stCondLst>
                              <p:cond delay="1000"/>
                            </p:stCondLst>
                            <p:childTnLst>
                              <p:par>
                                <p:cTn id="14" presetID="22" presetClass="entr" presetSubtype="1" fill="hold" grpId="3" nodeType="afterEffect">
                                  <p:stCondLst>
                                    <p:cond delay="0"/>
                                  </p:stCondLst>
                                  <p:iterate>
                                    <p:tmAbs val="0"/>
                                  </p:iterate>
                                  <p:childTnLst>
                                    <p:set>
                                      <p:cBhvr>
                                        <p:cTn id="15" fill="hold"/>
                                        <p:tgtEl>
                                          <p:spTgt spid="4651"/>
                                        </p:tgtEl>
                                        <p:attrNameLst>
                                          <p:attrName>style.visibility</p:attrName>
                                        </p:attrNameLst>
                                      </p:cBhvr>
                                      <p:to>
                                        <p:strVal val="visible"/>
                                      </p:to>
                                    </p:set>
                                    <p:animEffect transition="in" filter="wipe(up)">
                                      <p:cBhvr>
                                        <p:cTn id="16" dur="500"/>
                                        <p:tgtEl>
                                          <p:spTgt spid="4651"/>
                                        </p:tgtEl>
                                      </p:cBhvr>
                                    </p:animEffect>
                                  </p:childTnLst>
                                </p:cTn>
                              </p:par>
                            </p:childTnLst>
                          </p:cTn>
                        </p:par>
                        <p:par>
                          <p:cTn id="17" fill="hold">
                            <p:stCondLst>
                              <p:cond delay="1500"/>
                            </p:stCondLst>
                            <p:childTnLst>
                              <p:par>
                                <p:cTn id="18" presetID="22" presetClass="entr" presetSubtype="1" fill="hold" grpId="4" nodeType="afterEffect">
                                  <p:stCondLst>
                                    <p:cond delay="0"/>
                                  </p:stCondLst>
                                  <p:iterate>
                                    <p:tmAbs val="0"/>
                                  </p:iterate>
                                  <p:childTnLst>
                                    <p:set>
                                      <p:cBhvr>
                                        <p:cTn id="19" fill="hold"/>
                                        <p:tgtEl>
                                          <p:spTgt spid="4652"/>
                                        </p:tgtEl>
                                        <p:attrNameLst>
                                          <p:attrName>style.visibility</p:attrName>
                                        </p:attrNameLst>
                                      </p:cBhvr>
                                      <p:to>
                                        <p:strVal val="visible"/>
                                      </p:to>
                                    </p:set>
                                    <p:animEffect transition="in" filter="wipe(up)">
                                      <p:cBhvr>
                                        <p:cTn id="20" dur="500"/>
                                        <p:tgtEl>
                                          <p:spTgt spid="4652"/>
                                        </p:tgtEl>
                                      </p:cBhvr>
                                    </p:animEffect>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5" nodeType="clickEffect">
                                  <p:stCondLst>
                                    <p:cond delay="0"/>
                                  </p:stCondLst>
                                  <p:iterate>
                                    <p:tmAbs val="0"/>
                                  </p:iterate>
                                  <p:childTnLst>
                                    <p:set>
                                      <p:cBhvr>
                                        <p:cTn id="24" fill="hold"/>
                                        <p:tgtEl>
                                          <p:spTgt spid="4654"/>
                                        </p:tgtEl>
                                        <p:attrNameLst>
                                          <p:attrName>style.visibility</p:attrName>
                                        </p:attrNameLst>
                                      </p:cBhvr>
                                      <p:to>
                                        <p:strVal val="visible"/>
                                      </p:to>
                                    </p:set>
                                    <p:anim calcmode="lin" valueType="num">
                                      <p:cBhvr>
                                        <p:cTn id="25" dur="500" fill="hold"/>
                                        <p:tgtEl>
                                          <p:spTgt spid="4654"/>
                                        </p:tgtEl>
                                        <p:attrNameLst>
                                          <p:attrName>ppt_w</p:attrName>
                                        </p:attrNameLst>
                                      </p:cBhvr>
                                      <p:tavLst>
                                        <p:tav tm="0">
                                          <p:val>
                                            <p:fltVal val="0"/>
                                          </p:val>
                                        </p:tav>
                                        <p:tav tm="100000">
                                          <p:val>
                                            <p:strVal val="#ppt_w"/>
                                          </p:val>
                                        </p:tav>
                                      </p:tavLst>
                                    </p:anim>
                                    <p:anim calcmode="lin" valueType="num">
                                      <p:cBhvr>
                                        <p:cTn id="26" dur="500" fill="hold"/>
                                        <p:tgtEl>
                                          <p:spTgt spid="46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50" grpId="2" animBg="1" advAuto="0"/>
      <p:bldP spid="4651" grpId="3" animBg="1" advAuto="0"/>
      <p:bldP spid="4652" grpId="4" animBg="1" advAuto="0"/>
      <p:bldP spid="4654" grpId="5" animBg="1" advAuto="0"/>
      <p:bldP spid="4657" grpId="1" animBg="1" advAuto="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64" name="Picture 1"/>
          <p:cNvGrpSpPr/>
          <p:nvPr/>
        </p:nvGrpSpPr>
        <p:grpSpPr>
          <a:xfrm>
            <a:off x="344489" y="231775"/>
            <a:ext cx="8401051" cy="6402388"/>
            <a:chOff x="0" y="0"/>
            <a:chExt cx="8401050" cy="6402387"/>
          </a:xfrm>
        </p:grpSpPr>
        <p:sp>
          <p:nvSpPr>
            <p:cNvPr id="4662"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63"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665"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6"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7"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8"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9"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0" name="Oval 24"/>
          <p:cNvSpPr/>
          <p:nvPr/>
        </p:nvSpPr>
        <p:spPr>
          <a:xfrm rot="2177325">
            <a:off x="1054099" y="652468"/>
            <a:ext cx="4419601" cy="4325939"/>
          </a:xfrm>
          <a:prstGeom prst="ellipse">
            <a:avLst/>
          </a:prstGeom>
          <a:solidFill>
            <a:srgbClr val="660066">
              <a:alpha val="58823"/>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5" name="Group 8"/>
          <p:cNvGrpSpPr/>
          <p:nvPr/>
        </p:nvGrpSpPr>
        <p:grpSpPr>
          <a:xfrm>
            <a:off x="1458955" y="946156"/>
            <a:ext cx="3768641" cy="3336887"/>
            <a:chOff x="0" y="0"/>
            <a:chExt cx="3768639" cy="3336886"/>
          </a:xfrm>
        </p:grpSpPr>
        <p:sp>
          <p:nvSpPr>
            <p:cNvPr id="4671" name="Rectangle 9"/>
            <p:cNvSpPr txBox="1"/>
            <p:nvPr/>
          </p:nvSpPr>
          <p:spPr>
            <a:xfrm>
              <a:off x="3401833" y="0"/>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72" name="Rectangle 10"/>
            <p:cNvSpPr txBox="1"/>
            <p:nvPr/>
          </p:nvSpPr>
          <p:spPr>
            <a:xfrm>
              <a:off x="14432" y="2693463"/>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73" name="Rectangle 11"/>
            <p:cNvSpPr txBox="1"/>
            <p:nvPr/>
          </p:nvSpPr>
          <p:spPr>
            <a:xfrm>
              <a:off x="3448018" y="2678056"/>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74" name="Rectangle 12"/>
            <p:cNvSpPr txBox="1"/>
            <p:nvPr/>
          </p:nvSpPr>
          <p:spPr>
            <a:xfrm>
              <a:off x="0" y="16807"/>
              <a:ext cx="320620"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676" name="Oval 26"/>
          <p:cNvSpPr/>
          <p:nvPr/>
        </p:nvSpPr>
        <p:spPr>
          <a:xfrm rot="18711476">
            <a:off x="3041656" y="1003303"/>
            <a:ext cx="2627315" cy="3198815"/>
          </a:xfrm>
          <a:prstGeom prst="ellipse">
            <a:avLst/>
          </a:prstGeom>
          <a:solidFill>
            <a:srgbClr val="AAE2CA">
              <a:alpha val="58999"/>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9" name="Group 36"/>
          <p:cNvGrpSpPr/>
          <p:nvPr/>
        </p:nvGrpSpPr>
        <p:grpSpPr>
          <a:xfrm>
            <a:off x="4724548" y="3203846"/>
            <a:ext cx="680753" cy="856631"/>
            <a:chOff x="162376" y="8913"/>
            <a:chExt cx="680751" cy="856630"/>
          </a:xfrm>
        </p:grpSpPr>
        <p:sp>
          <p:nvSpPr>
            <p:cNvPr id="4677" name="Isosceles Triangle 34"/>
            <p:cNvSpPr/>
            <p:nvPr/>
          </p:nvSpPr>
          <p:spPr>
            <a:xfrm rot="716083">
              <a:off x="224145" y="59441"/>
              <a:ext cx="557214" cy="655640"/>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8" name="Isosceles Triangle 35"/>
            <p:cNvSpPr/>
            <p:nvPr/>
          </p:nvSpPr>
          <p:spPr>
            <a:xfrm rot="5698572">
              <a:off x="324157" y="472191"/>
              <a:ext cx="228601" cy="514351"/>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680" name="Oval 25"/>
          <p:cNvSpPr/>
          <p:nvPr/>
        </p:nvSpPr>
        <p:spPr>
          <a:xfrm rot="9274204">
            <a:off x="1136650" y="2058781"/>
            <a:ext cx="4137653" cy="3849689"/>
          </a:xfrm>
          <a:prstGeom prst="ellipse">
            <a:avLst/>
          </a:prstGeom>
          <a:solidFill>
            <a:srgbClr val="008000">
              <a:alpha val="41176"/>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1" name="Rectangle 13"/>
          <p:cNvSpPr txBox="1"/>
          <p:nvPr/>
        </p:nvSpPr>
        <p:spPr>
          <a:xfrm>
            <a:off x="2328906" y="3692525"/>
            <a:ext cx="1954126"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82" name="Rectangle 14"/>
          <p:cNvSpPr txBox="1"/>
          <p:nvPr/>
        </p:nvSpPr>
        <p:spPr>
          <a:xfrm>
            <a:off x="1798681" y="1004893"/>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83" name="Rectangle 15"/>
          <p:cNvSpPr txBox="1"/>
          <p:nvPr/>
        </p:nvSpPr>
        <p:spPr>
          <a:xfrm>
            <a:off x="5629323" y="1025525"/>
            <a:ext cx="1954128"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84" name="Rectangle 16"/>
          <p:cNvSpPr txBox="1"/>
          <p:nvPr/>
        </p:nvSpPr>
        <p:spPr>
          <a:xfrm>
            <a:off x="5803948" y="3684594"/>
            <a:ext cx="1393740"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85" name="Text Box 17"/>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86" name="Text Box 19"/>
          <p:cNvSpPr txBox="1"/>
          <p:nvPr/>
        </p:nvSpPr>
        <p:spPr>
          <a:xfrm>
            <a:off x="8400920" y="6540003"/>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16</a:t>
            </a:r>
          </a:p>
        </p:txBody>
      </p:sp>
      <p:sp>
        <p:nvSpPr>
          <p:cNvPr id="4687" name="Title 23"/>
          <p:cNvSpPr txBox="1">
            <a:spLocks noGrp="1"/>
          </p:cNvSpPr>
          <p:nvPr>
            <p:ph type="title" idx="4294967295"/>
          </p:nvPr>
        </p:nvSpPr>
        <p:spPr>
          <a:xfrm>
            <a:off x="457200" y="152400"/>
            <a:ext cx="8229600" cy="609600"/>
          </a:xfrm>
          <a:prstGeom prst="rect">
            <a:avLst/>
          </a:prstGeom>
          <a:noFill/>
        </p:spPr>
        <p:txBody>
          <a:bodyPr lIns="45687" tIns="45687" rIns="45687" bIns="45687" anchor="t"/>
          <a:lstStyle>
            <a:lvl1pPr defTabSz="409288">
              <a:lnSpc>
                <a:spcPct val="93000"/>
              </a:lnSpc>
              <a:defRPr sz="2900" b="0">
                <a:solidFill>
                  <a:srgbClr val="FFEA18"/>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التداخل</a:t>
            </a:r>
            <a:r>
              <a:rPr b="1" dirty="0">
                <a:latin typeface="Arial" panose="020B0604020202020204" pitchFamily="34" charset="0"/>
                <a:cs typeface="Arial" panose="020B0604020202020204" pitchFamily="34" charset="0"/>
                <a:sym typeface="MS Gothic"/>
              </a:rPr>
              <a:t> بين </a:t>
            </a:r>
            <a:r>
              <a:rPr b="1" dirty="0" err="1">
                <a:latin typeface="Arial" panose="020B0604020202020204" pitchFamily="34" charset="0"/>
                <a:cs typeface="Arial" panose="020B0604020202020204" pitchFamily="34" charset="0"/>
                <a:sym typeface="MS Gothic"/>
              </a:rPr>
              <a:t>الأناجيل</a:t>
            </a:r>
            <a:endParaRPr b="1" dirty="0">
              <a:latin typeface="Arial" panose="020B0604020202020204" pitchFamily="34" charset="0"/>
              <a:cs typeface="Arial" panose="020B0604020202020204" pitchFamily="34" charset="0"/>
              <a:sym typeface="MS Gothic"/>
            </a:endParaRPr>
          </a:p>
        </p:txBody>
      </p:sp>
      <p:sp>
        <p:nvSpPr>
          <p:cNvPr id="4688" name="Oval 27"/>
          <p:cNvSpPr/>
          <p:nvPr/>
        </p:nvSpPr>
        <p:spPr>
          <a:xfrm rot="18597338">
            <a:off x="5018528" y="2752732"/>
            <a:ext cx="3013357" cy="4243389"/>
          </a:xfrm>
          <a:prstGeom prst="ellipse">
            <a:avLst/>
          </a:prstGeom>
          <a:solidFill>
            <a:srgbClr val="000000">
              <a:alpha val="54900"/>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9" name="Rectangle 16"/>
          <p:cNvSpPr txBox="1"/>
          <p:nvPr/>
        </p:nvSpPr>
        <p:spPr>
          <a:xfrm>
            <a:off x="5832518" y="4954587"/>
            <a:ext cx="2050964" cy="13196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92%</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0" name="Rectangle 16"/>
          <p:cNvSpPr txBox="1"/>
          <p:nvPr/>
        </p:nvSpPr>
        <p:spPr>
          <a:xfrm>
            <a:off x="1412918" y="2868619"/>
            <a:ext cx="2812964" cy="5110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a:solidFill>
                  <a:srgbClr val="FCE20C"/>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سجل</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نسب</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الميلاد</a:t>
            </a:r>
            <a:endParaRPr b="1" dirty="0">
              <a:latin typeface="Arial" panose="020B0604020202020204" pitchFamily="34" charset="0"/>
              <a:cs typeface="Arial" panose="020B0604020202020204" pitchFamily="34" charset="0"/>
              <a:sym typeface="MS Gothic"/>
            </a:endParaRPr>
          </a:p>
        </p:txBody>
      </p:sp>
      <p:sp>
        <p:nvSpPr>
          <p:cNvPr id="4691" name="Rectangle 16"/>
          <p:cNvSpPr txBox="1"/>
          <p:nvPr/>
        </p:nvSpPr>
        <p:spPr>
          <a:xfrm>
            <a:off x="5256260" y="2971800"/>
            <a:ext cx="2322423" cy="9419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إطعام</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الخمسة</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آلاف</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الآلام</a:t>
            </a:r>
            <a:endParaRPr b="1" dirty="0">
              <a:latin typeface="Arial" panose="020B0604020202020204" pitchFamily="34" charset="0"/>
              <a:ea typeface="MS Gothic"/>
              <a:cs typeface="Arial" panose="020B0604020202020204" pitchFamily="34" charset="0"/>
              <a:sym typeface="MS Gothic"/>
            </a:endParaRPr>
          </a:p>
        </p:txBody>
      </p:sp>
      <p:sp>
        <p:nvSpPr>
          <p:cNvPr id="4692" name="Rectangle 16"/>
          <p:cNvSpPr txBox="1"/>
          <p:nvPr/>
        </p:nvSpPr>
        <p:spPr>
          <a:xfrm>
            <a:off x="2898806" y="2057400"/>
            <a:ext cx="2165276" cy="9419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المعمودية</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عشاء</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الرب</a:t>
            </a:r>
            <a:endParaRPr b="1" dirty="0">
              <a:latin typeface="Arial" panose="020B0604020202020204" pitchFamily="34" charset="0"/>
              <a:ea typeface="MS Gothic"/>
              <a:cs typeface="Arial" panose="020B0604020202020204" pitchFamily="34" charset="0"/>
              <a:sym typeface="MS Gothic"/>
            </a:endParaRPr>
          </a:p>
        </p:txBody>
      </p:sp>
      <p:sp>
        <p:nvSpPr>
          <p:cNvPr id="4693" name="Rectangle 16"/>
          <p:cNvSpPr txBox="1"/>
          <p:nvPr/>
        </p:nvSpPr>
        <p:spPr>
          <a:xfrm>
            <a:off x="5984918" y="1524006"/>
            <a:ext cx="2050964" cy="13196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4" name="Left Arrow 37"/>
          <p:cNvSpPr/>
          <p:nvPr/>
        </p:nvSpPr>
        <p:spPr>
          <a:xfrm rot="20284332">
            <a:off x="4991100" y="34417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5" name="Left Arrow 38"/>
          <p:cNvSpPr/>
          <p:nvPr/>
        </p:nvSpPr>
        <p:spPr>
          <a:xfrm rot="20284332">
            <a:off x="5524500" y="20701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6" name="TextBox 36"/>
          <p:cNvSpPr txBox="1"/>
          <p:nvPr/>
        </p:nvSpPr>
        <p:spPr>
          <a:xfrm>
            <a:off x="8434042" y="4"/>
            <a:ext cx="638086" cy="47327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ب</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4687"/>
                                        </p:tgtEl>
                                        <p:attrNameLst>
                                          <p:attrName>style.visibility</p:attrName>
                                        </p:attrNameLst>
                                      </p:cBhvr>
                                      <p:to>
                                        <p:strVal val="visible"/>
                                      </p:to>
                                    </p:set>
                                    <p:animEffect transition="in" filter="fade">
                                      <p:cBhvr>
                                        <p:cTn id="7" dur="500"/>
                                        <p:tgtEl>
                                          <p:spTgt spid="4687"/>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0" fill="hold" grpId="2" nodeType="clickEffect">
                                  <p:stCondLst>
                                    <p:cond delay="0"/>
                                  </p:stCondLst>
                                  <p:iterate>
                                    <p:tmAbs val="0"/>
                                  </p:iterate>
                                  <p:childTnLst>
                                    <p:set>
                                      <p:cBhvr>
                                        <p:cTn id="11" fill="hold"/>
                                        <p:tgtEl>
                                          <p:spTgt spid="4670"/>
                                        </p:tgtEl>
                                        <p:attrNameLst>
                                          <p:attrName>style.visibility</p:attrName>
                                        </p:attrNameLst>
                                      </p:cBhvr>
                                      <p:to>
                                        <p:strVal val="visible"/>
                                      </p:to>
                                    </p:set>
                                    <p:anim calcmode="lin" valueType="num">
                                      <p:cBhvr>
                                        <p:cTn id="12" dur="500" fill="hold"/>
                                        <p:tgtEl>
                                          <p:spTgt spid="4670"/>
                                        </p:tgtEl>
                                        <p:attrNameLst>
                                          <p:attrName>ppt_w</p:attrName>
                                        </p:attrNameLst>
                                      </p:cBhvr>
                                      <p:tavLst>
                                        <p:tav tm="0">
                                          <p:val>
                                            <p:fltVal val="0"/>
                                          </p:val>
                                        </p:tav>
                                        <p:tav tm="100000">
                                          <p:val>
                                            <p:strVal val="#ppt_w"/>
                                          </p:val>
                                        </p:tav>
                                      </p:tavLst>
                                    </p:anim>
                                    <p:anim calcmode="lin" valueType="num">
                                      <p:cBhvr>
                                        <p:cTn id="13" dur="500" fill="hold"/>
                                        <p:tgtEl>
                                          <p:spTgt spid="4670"/>
                                        </p:tgtEl>
                                        <p:attrNameLst>
                                          <p:attrName>ppt_h</p:attrName>
                                        </p:attrNameLst>
                                      </p:cBhvr>
                                      <p:tavLst>
                                        <p:tav tm="0">
                                          <p:val>
                                            <p:fltVal val="0"/>
                                          </p:val>
                                        </p:tav>
                                        <p:tav tm="100000">
                                          <p:val>
                                            <p:strVal val="#ppt_h"/>
                                          </p:val>
                                        </p:tav>
                                      </p:tavLst>
                                    </p:anim>
                                    <p:anim calcmode="lin" valueType="num">
                                      <p:cBhvr>
                                        <p:cTn id="14" dur="500" fill="hold"/>
                                        <p:tgtEl>
                                          <p:spTgt spid="4670"/>
                                        </p:tgtEl>
                                        <p:attrNameLst>
                                          <p:attrName>ppt_x</p:attrName>
                                        </p:attrNameLst>
                                      </p:cBhvr>
                                      <p:tavLst>
                                        <p:tav tm="0" fmla="#ppt_x+(cos(-2*pi*(1-$))*-#ppt_x-sin(-2*pi*(1-$))*(1-#ppt_y))*(1-$)">
                                          <p:val>
                                            <p:fltVal val="0"/>
                                          </p:val>
                                        </p:tav>
                                        <p:tav tm="100000">
                                          <p:val>
                                            <p:fltVal val="1"/>
                                          </p:val>
                                        </p:tav>
                                      </p:tavLst>
                                    </p:anim>
                                    <p:anim calcmode="lin" valueType="num">
                                      <p:cBhvr>
                                        <p:cTn id="15" dur="500" fill="hold"/>
                                        <p:tgtEl>
                                          <p:spTgt spid="46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p:stCondLst>
                        <p:cond delay="indefinite"/>
                      </p:stCondLst>
                      <p:childTnLst>
                        <p:par>
                          <p:cTn id="17" fill="hold">
                            <p:stCondLst>
                              <p:cond delay="0"/>
                            </p:stCondLst>
                            <p:childTnLst>
                              <p:par>
                                <p:cTn id="18" presetID="15" presetClass="entr" presetSubtype="0" fill="hold" grpId="3" nodeType="clickEffect">
                                  <p:stCondLst>
                                    <p:cond delay="0"/>
                                  </p:stCondLst>
                                  <p:iterate>
                                    <p:tmAbs val="0"/>
                                  </p:iterate>
                                  <p:childTnLst>
                                    <p:set>
                                      <p:cBhvr>
                                        <p:cTn id="19" fill="hold"/>
                                        <p:tgtEl>
                                          <p:spTgt spid="4676"/>
                                        </p:tgtEl>
                                        <p:attrNameLst>
                                          <p:attrName>style.visibility</p:attrName>
                                        </p:attrNameLst>
                                      </p:cBhvr>
                                      <p:to>
                                        <p:strVal val="visible"/>
                                      </p:to>
                                    </p:set>
                                    <p:anim calcmode="lin" valueType="num">
                                      <p:cBhvr>
                                        <p:cTn id="20" dur="500" fill="hold"/>
                                        <p:tgtEl>
                                          <p:spTgt spid="4676"/>
                                        </p:tgtEl>
                                        <p:attrNameLst>
                                          <p:attrName>ppt_w</p:attrName>
                                        </p:attrNameLst>
                                      </p:cBhvr>
                                      <p:tavLst>
                                        <p:tav tm="0">
                                          <p:val>
                                            <p:fltVal val="0"/>
                                          </p:val>
                                        </p:tav>
                                        <p:tav tm="100000">
                                          <p:val>
                                            <p:strVal val="#ppt_w"/>
                                          </p:val>
                                        </p:tav>
                                      </p:tavLst>
                                    </p:anim>
                                    <p:anim calcmode="lin" valueType="num">
                                      <p:cBhvr>
                                        <p:cTn id="21" dur="500" fill="hold"/>
                                        <p:tgtEl>
                                          <p:spTgt spid="4676"/>
                                        </p:tgtEl>
                                        <p:attrNameLst>
                                          <p:attrName>ppt_h</p:attrName>
                                        </p:attrNameLst>
                                      </p:cBhvr>
                                      <p:tavLst>
                                        <p:tav tm="0">
                                          <p:val>
                                            <p:fltVal val="0"/>
                                          </p:val>
                                        </p:tav>
                                        <p:tav tm="100000">
                                          <p:val>
                                            <p:strVal val="#ppt_h"/>
                                          </p:val>
                                        </p:tav>
                                      </p:tavLst>
                                    </p:anim>
                                    <p:anim calcmode="lin" valueType="num">
                                      <p:cBhvr>
                                        <p:cTn id="22" dur="500" fill="hold"/>
                                        <p:tgtEl>
                                          <p:spTgt spid="4676"/>
                                        </p:tgtEl>
                                        <p:attrNameLst>
                                          <p:attrName>ppt_x</p:attrName>
                                        </p:attrNameLst>
                                      </p:cBhvr>
                                      <p:tavLst>
                                        <p:tav tm="0" fmla="#ppt_x+(cos(-2*pi*(1-$))*-#ppt_x-sin(-2*pi*(1-$))*(1-#ppt_y))*(1-$)">
                                          <p:val>
                                            <p:fltVal val="0"/>
                                          </p:val>
                                        </p:tav>
                                        <p:tav tm="100000">
                                          <p:val>
                                            <p:fltVal val="1"/>
                                          </p:val>
                                        </p:tav>
                                      </p:tavLst>
                                    </p:anim>
                                    <p:anim calcmode="lin" valueType="num">
                                      <p:cBhvr>
                                        <p:cTn id="23" dur="500" fill="hold"/>
                                        <p:tgtEl>
                                          <p:spTgt spid="46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15" presetClass="entr" presetSubtype="0" fill="hold" grpId="4" nodeType="clickEffect">
                                  <p:stCondLst>
                                    <p:cond delay="0"/>
                                  </p:stCondLst>
                                  <p:iterate>
                                    <p:tmAbs val="0"/>
                                  </p:iterate>
                                  <p:childTnLst>
                                    <p:set>
                                      <p:cBhvr>
                                        <p:cTn id="27" fill="hold"/>
                                        <p:tgtEl>
                                          <p:spTgt spid="4692"/>
                                        </p:tgtEl>
                                        <p:attrNameLst>
                                          <p:attrName>style.visibility</p:attrName>
                                        </p:attrNameLst>
                                      </p:cBhvr>
                                      <p:to>
                                        <p:strVal val="visible"/>
                                      </p:to>
                                    </p:set>
                                    <p:anim calcmode="lin" valueType="num">
                                      <p:cBhvr>
                                        <p:cTn id="28" dur="500" fill="hold"/>
                                        <p:tgtEl>
                                          <p:spTgt spid="4692"/>
                                        </p:tgtEl>
                                        <p:attrNameLst>
                                          <p:attrName>ppt_w</p:attrName>
                                        </p:attrNameLst>
                                      </p:cBhvr>
                                      <p:tavLst>
                                        <p:tav tm="0">
                                          <p:val>
                                            <p:fltVal val="0"/>
                                          </p:val>
                                        </p:tav>
                                        <p:tav tm="100000">
                                          <p:val>
                                            <p:strVal val="#ppt_w"/>
                                          </p:val>
                                        </p:tav>
                                      </p:tavLst>
                                    </p:anim>
                                    <p:anim calcmode="lin" valueType="num">
                                      <p:cBhvr>
                                        <p:cTn id="29" dur="500" fill="hold"/>
                                        <p:tgtEl>
                                          <p:spTgt spid="4692"/>
                                        </p:tgtEl>
                                        <p:attrNameLst>
                                          <p:attrName>ppt_h</p:attrName>
                                        </p:attrNameLst>
                                      </p:cBhvr>
                                      <p:tavLst>
                                        <p:tav tm="0">
                                          <p:val>
                                            <p:fltVal val="0"/>
                                          </p:val>
                                        </p:tav>
                                        <p:tav tm="100000">
                                          <p:val>
                                            <p:strVal val="#ppt_h"/>
                                          </p:val>
                                        </p:tav>
                                      </p:tavLst>
                                    </p:anim>
                                    <p:anim calcmode="lin" valueType="num">
                                      <p:cBhvr>
                                        <p:cTn id="30" dur="500" fill="hold"/>
                                        <p:tgtEl>
                                          <p:spTgt spid="4692"/>
                                        </p:tgtEl>
                                        <p:attrNameLst>
                                          <p:attrName>ppt_x</p:attrName>
                                        </p:attrNameLst>
                                      </p:cBhvr>
                                      <p:tavLst>
                                        <p:tav tm="0" fmla="#ppt_x+(cos(-2*pi*(1-$))*-#ppt_x-sin(-2*pi*(1-$))*(1-#ppt_y))*(1-$)">
                                          <p:val>
                                            <p:fltVal val="0"/>
                                          </p:val>
                                        </p:tav>
                                        <p:tav tm="100000">
                                          <p:val>
                                            <p:fltVal val="1"/>
                                          </p:val>
                                        </p:tav>
                                      </p:tavLst>
                                    </p:anim>
                                    <p:anim calcmode="lin" valueType="num">
                                      <p:cBhvr>
                                        <p:cTn id="31" dur="500" fill="hold"/>
                                        <p:tgtEl>
                                          <p:spTgt spid="46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2" fill="hold">
                      <p:stCondLst>
                        <p:cond delay="indefinite"/>
                      </p:stCondLst>
                      <p:childTnLst>
                        <p:par>
                          <p:cTn id="33" fill="hold">
                            <p:stCondLst>
                              <p:cond delay="0"/>
                            </p:stCondLst>
                            <p:childTnLst>
                              <p:par>
                                <p:cTn id="34" presetID="15" presetClass="entr" presetSubtype="0" fill="hold" grpId="5" nodeType="clickEffect">
                                  <p:stCondLst>
                                    <p:cond delay="0"/>
                                  </p:stCondLst>
                                  <p:iterate>
                                    <p:tmAbs val="0"/>
                                  </p:iterate>
                                  <p:childTnLst>
                                    <p:set>
                                      <p:cBhvr>
                                        <p:cTn id="35" fill="hold"/>
                                        <p:tgtEl>
                                          <p:spTgt spid="4680"/>
                                        </p:tgtEl>
                                        <p:attrNameLst>
                                          <p:attrName>style.visibility</p:attrName>
                                        </p:attrNameLst>
                                      </p:cBhvr>
                                      <p:to>
                                        <p:strVal val="visible"/>
                                      </p:to>
                                    </p:set>
                                    <p:anim calcmode="lin" valueType="num">
                                      <p:cBhvr>
                                        <p:cTn id="36" dur="500" fill="hold"/>
                                        <p:tgtEl>
                                          <p:spTgt spid="4680"/>
                                        </p:tgtEl>
                                        <p:attrNameLst>
                                          <p:attrName>ppt_w</p:attrName>
                                        </p:attrNameLst>
                                      </p:cBhvr>
                                      <p:tavLst>
                                        <p:tav tm="0">
                                          <p:val>
                                            <p:fltVal val="0"/>
                                          </p:val>
                                        </p:tav>
                                        <p:tav tm="100000">
                                          <p:val>
                                            <p:strVal val="#ppt_w"/>
                                          </p:val>
                                        </p:tav>
                                      </p:tavLst>
                                    </p:anim>
                                    <p:anim calcmode="lin" valueType="num">
                                      <p:cBhvr>
                                        <p:cTn id="37" dur="500" fill="hold"/>
                                        <p:tgtEl>
                                          <p:spTgt spid="4680"/>
                                        </p:tgtEl>
                                        <p:attrNameLst>
                                          <p:attrName>ppt_h</p:attrName>
                                        </p:attrNameLst>
                                      </p:cBhvr>
                                      <p:tavLst>
                                        <p:tav tm="0">
                                          <p:val>
                                            <p:fltVal val="0"/>
                                          </p:val>
                                        </p:tav>
                                        <p:tav tm="100000">
                                          <p:val>
                                            <p:strVal val="#ppt_h"/>
                                          </p:val>
                                        </p:tav>
                                      </p:tavLst>
                                    </p:anim>
                                    <p:anim calcmode="lin" valueType="num">
                                      <p:cBhvr>
                                        <p:cTn id="38" dur="500" fill="hold"/>
                                        <p:tgtEl>
                                          <p:spTgt spid="4680"/>
                                        </p:tgtEl>
                                        <p:attrNameLst>
                                          <p:attrName>ppt_x</p:attrName>
                                        </p:attrNameLst>
                                      </p:cBhvr>
                                      <p:tavLst>
                                        <p:tav tm="0" fmla="#ppt_x+(cos(-2*pi*(1-$))*-#ppt_x-sin(-2*pi*(1-$))*(1-#ppt_y))*(1-$)">
                                          <p:val>
                                            <p:fltVal val="0"/>
                                          </p:val>
                                        </p:tav>
                                        <p:tav tm="100000">
                                          <p:val>
                                            <p:fltVal val="1"/>
                                          </p:val>
                                        </p:tav>
                                      </p:tavLst>
                                    </p:anim>
                                    <p:anim calcmode="lin" valueType="num">
                                      <p:cBhvr>
                                        <p:cTn id="39" dur="500" fill="hold"/>
                                        <p:tgtEl>
                                          <p:spTgt spid="4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0" fill="hold">
                      <p:stCondLst>
                        <p:cond delay="indefinite"/>
                      </p:stCondLst>
                      <p:childTnLst>
                        <p:par>
                          <p:cTn id="41" fill="hold">
                            <p:stCondLst>
                              <p:cond delay="0"/>
                            </p:stCondLst>
                            <p:childTnLst>
                              <p:par>
                                <p:cTn id="42" presetID="15" presetClass="entr" presetSubtype="0" fill="hold" grpId="6" nodeType="clickEffect">
                                  <p:stCondLst>
                                    <p:cond delay="0"/>
                                  </p:stCondLst>
                                  <p:iterate>
                                    <p:tmAbs val="0"/>
                                  </p:iterate>
                                  <p:childTnLst>
                                    <p:set>
                                      <p:cBhvr>
                                        <p:cTn id="43" fill="hold"/>
                                        <p:tgtEl>
                                          <p:spTgt spid="4690"/>
                                        </p:tgtEl>
                                        <p:attrNameLst>
                                          <p:attrName>style.visibility</p:attrName>
                                        </p:attrNameLst>
                                      </p:cBhvr>
                                      <p:to>
                                        <p:strVal val="visible"/>
                                      </p:to>
                                    </p:set>
                                    <p:anim calcmode="lin" valueType="num">
                                      <p:cBhvr>
                                        <p:cTn id="44" dur="500" fill="hold"/>
                                        <p:tgtEl>
                                          <p:spTgt spid="4690"/>
                                        </p:tgtEl>
                                        <p:attrNameLst>
                                          <p:attrName>ppt_w</p:attrName>
                                        </p:attrNameLst>
                                      </p:cBhvr>
                                      <p:tavLst>
                                        <p:tav tm="0">
                                          <p:val>
                                            <p:fltVal val="0"/>
                                          </p:val>
                                        </p:tav>
                                        <p:tav tm="100000">
                                          <p:val>
                                            <p:strVal val="#ppt_w"/>
                                          </p:val>
                                        </p:tav>
                                      </p:tavLst>
                                    </p:anim>
                                    <p:anim calcmode="lin" valueType="num">
                                      <p:cBhvr>
                                        <p:cTn id="45" dur="500" fill="hold"/>
                                        <p:tgtEl>
                                          <p:spTgt spid="4690"/>
                                        </p:tgtEl>
                                        <p:attrNameLst>
                                          <p:attrName>ppt_h</p:attrName>
                                        </p:attrNameLst>
                                      </p:cBhvr>
                                      <p:tavLst>
                                        <p:tav tm="0">
                                          <p:val>
                                            <p:fltVal val="0"/>
                                          </p:val>
                                        </p:tav>
                                        <p:tav tm="100000">
                                          <p:val>
                                            <p:strVal val="#ppt_h"/>
                                          </p:val>
                                        </p:tav>
                                      </p:tavLst>
                                    </p:anim>
                                    <p:anim calcmode="lin" valueType="num">
                                      <p:cBhvr>
                                        <p:cTn id="46" dur="500" fill="hold"/>
                                        <p:tgtEl>
                                          <p:spTgt spid="4690"/>
                                        </p:tgtEl>
                                        <p:attrNameLst>
                                          <p:attrName>ppt_x</p:attrName>
                                        </p:attrNameLst>
                                      </p:cBhvr>
                                      <p:tavLst>
                                        <p:tav tm="0" fmla="#ppt_x+(cos(-2*pi*(1-$))*-#ppt_x-sin(-2*pi*(1-$))*(1-#ppt_y))*(1-$)">
                                          <p:val>
                                            <p:fltVal val="0"/>
                                          </p:val>
                                        </p:tav>
                                        <p:tav tm="100000">
                                          <p:val>
                                            <p:fltVal val="1"/>
                                          </p:val>
                                        </p:tav>
                                      </p:tavLst>
                                    </p:anim>
                                    <p:anim calcmode="lin" valueType="num">
                                      <p:cBhvr>
                                        <p:cTn id="47" dur="500" fill="hold"/>
                                        <p:tgtEl>
                                          <p:spTgt spid="46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8" fill="hold">
                      <p:stCondLst>
                        <p:cond delay="indefinite"/>
                      </p:stCondLst>
                      <p:childTnLst>
                        <p:par>
                          <p:cTn id="49" fill="hold">
                            <p:stCondLst>
                              <p:cond delay="0"/>
                            </p:stCondLst>
                            <p:childTnLst>
                              <p:par>
                                <p:cTn id="50" presetID="15" presetClass="entr" presetSubtype="0" fill="hold" grpId="7" nodeType="clickEffect">
                                  <p:stCondLst>
                                    <p:cond delay="0"/>
                                  </p:stCondLst>
                                  <p:iterate>
                                    <p:tmAbs val="0"/>
                                  </p:iterate>
                                  <p:childTnLst>
                                    <p:set>
                                      <p:cBhvr>
                                        <p:cTn id="51" fill="hold"/>
                                        <p:tgtEl>
                                          <p:spTgt spid="4688"/>
                                        </p:tgtEl>
                                        <p:attrNameLst>
                                          <p:attrName>style.visibility</p:attrName>
                                        </p:attrNameLst>
                                      </p:cBhvr>
                                      <p:to>
                                        <p:strVal val="visible"/>
                                      </p:to>
                                    </p:set>
                                    <p:anim calcmode="lin" valueType="num">
                                      <p:cBhvr>
                                        <p:cTn id="52" dur="500" fill="hold"/>
                                        <p:tgtEl>
                                          <p:spTgt spid="4688"/>
                                        </p:tgtEl>
                                        <p:attrNameLst>
                                          <p:attrName>ppt_w</p:attrName>
                                        </p:attrNameLst>
                                      </p:cBhvr>
                                      <p:tavLst>
                                        <p:tav tm="0">
                                          <p:val>
                                            <p:fltVal val="0"/>
                                          </p:val>
                                        </p:tav>
                                        <p:tav tm="100000">
                                          <p:val>
                                            <p:strVal val="#ppt_w"/>
                                          </p:val>
                                        </p:tav>
                                      </p:tavLst>
                                    </p:anim>
                                    <p:anim calcmode="lin" valueType="num">
                                      <p:cBhvr>
                                        <p:cTn id="53" dur="500" fill="hold"/>
                                        <p:tgtEl>
                                          <p:spTgt spid="4688"/>
                                        </p:tgtEl>
                                        <p:attrNameLst>
                                          <p:attrName>ppt_h</p:attrName>
                                        </p:attrNameLst>
                                      </p:cBhvr>
                                      <p:tavLst>
                                        <p:tav tm="0">
                                          <p:val>
                                            <p:fltVal val="0"/>
                                          </p:val>
                                        </p:tav>
                                        <p:tav tm="100000">
                                          <p:val>
                                            <p:strVal val="#ppt_h"/>
                                          </p:val>
                                        </p:tav>
                                      </p:tavLst>
                                    </p:anim>
                                    <p:anim calcmode="lin" valueType="num">
                                      <p:cBhvr>
                                        <p:cTn id="54" dur="500" fill="hold"/>
                                        <p:tgtEl>
                                          <p:spTgt spid="4688"/>
                                        </p:tgtEl>
                                        <p:attrNameLst>
                                          <p:attrName>ppt_x</p:attrName>
                                        </p:attrNameLst>
                                      </p:cBhvr>
                                      <p:tavLst>
                                        <p:tav tm="0" fmla="#ppt_x+(cos(-2*pi*(1-$))*-#ppt_x-sin(-2*pi*(1-$))*(1-#ppt_y))*(1-$)">
                                          <p:val>
                                            <p:fltVal val="0"/>
                                          </p:val>
                                        </p:tav>
                                        <p:tav tm="100000">
                                          <p:val>
                                            <p:fltVal val="1"/>
                                          </p:val>
                                        </p:tav>
                                      </p:tavLst>
                                    </p:anim>
                                    <p:anim calcmode="lin" valueType="num">
                                      <p:cBhvr>
                                        <p:cTn id="55" dur="500" fill="hold"/>
                                        <p:tgtEl>
                                          <p:spTgt spid="46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6" fill="hold">
                      <p:stCondLst>
                        <p:cond delay="indefinite"/>
                      </p:stCondLst>
                      <p:childTnLst>
                        <p:par>
                          <p:cTn id="57" fill="hold">
                            <p:stCondLst>
                              <p:cond delay="0"/>
                            </p:stCondLst>
                            <p:childTnLst>
                              <p:par>
                                <p:cTn id="58" presetID="15" presetClass="entr" presetSubtype="0" fill="hold" grpId="8" nodeType="clickEffect">
                                  <p:stCondLst>
                                    <p:cond delay="0"/>
                                  </p:stCondLst>
                                  <p:iterate>
                                    <p:tmAbs val="0"/>
                                  </p:iterate>
                                  <p:childTnLst>
                                    <p:set>
                                      <p:cBhvr>
                                        <p:cTn id="59" fill="hold"/>
                                        <p:tgtEl>
                                          <p:spTgt spid="4691"/>
                                        </p:tgtEl>
                                        <p:attrNameLst>
                                          <p:attrName>style.visibility</p:attrName>
                                        </p:attrNameLst>
                                      </p:cBhvr>
                                      <p:to>
                                        <p:strVal val="visible"/>
                                      </p:to>
                                    </p:set>
                                    <p:anim calcmode="lin" valueType="num">
                                      <p:cBhvr>
                                        <p:cTn id="60" dur="500" fill="hold"/>
                                        <p:tgtEl>
                                          <p:spTgt spid="4691"/>
                                        </p:tgtEl>
                                        <p:attrNameLst>
                                          <p:attrName>ppt_w</p:attrName>
                                        </p:attrNameLst>
                                      </p:cBhvr>
                                      <p:tavLst>
                                        <p:tav tm="0">
                                          <p:val>
                                            <p:fltVal val="0"/>
                                          </p:val>
                                        </p:tav>
                                        <p:tav tm="100000">
                                          <p:val>
                                            <p:strVal val="#ppt_w"/>
                                          </p:val>
                                        </p:tav>
                                      </p:tavLst>
                                    </p:anim>
                                    <p:anim calcmode="lin" valueType="num">
                                      <p:cBhvr>
                                        <p:cTn id="61" dur="500" fill="hold"/>
                                        <p:tgtEl>
                                          <p:spTgt spid="4691"/>
                                        </p:tgtEl>
                                        <p:attrNameLst>
                                          <p:attrName>ppt_h</p:attrName>
                                        </p:attrNameLst>
                                      </p:cBhvr>
                                      <p:tavLst>
                                        <p:tav tm="0">
                                          <p:val>
                                            <p:fltVal val="0"/>
                                          </p:val>
                                        </p:tav>
                                        <p:tav tm="100000">
                                          <p:val>
                                            <p:strVal val="#ppt_h"/>
                                          </p:val>
                                        </p:tav>
                                      </p:tavLst>
                                    </p:anim>
                                    <p:anim calcmode="lin" valueType="num">
                                      <p:cBhvr>
                                        <p:cTn id="62" dur="500" fill="hold"/>
                                        <p:tgtEl>
                                          <p:spTgt spid="4691"/>
                                        </p:tgtEl>
                                        <p:attrNameLst>
                                          <p:attrName>ppt_x</p:attrName>
                                        </p:attrNameLst>
                                      </p:cBhvr>
                                      <p:tavLst>
                                        <p:tav tm="0" fmla="#ppt_x+(cos(-2*pi*(1-$))*-#ppt_x-sin(-2*pi*(1-$))*(1-#ppt_y))*(1-$)">
                                          <p:val>
                                            <p:fltVal val="0"/>
                                          </p:val>
                                        </p:tav>
                                        <p:tav tm="100000">
                                          <p:val>
                                            <p:fltVal val="1"/>
                                          </p:val>
                                        </p:tav>
                                      </p:tavLst>
                                    </p:anim>
                                    <p:anim calcmode="lin" valueType="num">
                                      <p:cBhvr>
                                        <p:cTn id="63" dur="500" fill="hold"/>
                                        <p:tgtEl>
                                          <p:spTgt spid="4691"/>
                                        </p:tgtEl>
                                        <p:attrNameLst>
                                          <p:attrName>ppt_y</p:attrName>
                                        </p:attrNameLst>
                                      </p:cBhvr>
                                      <p:tavLst>
                                        <p:tav tm="0" fmla="#ppt_y+(sin(-2*pi*(1-$))*-#ppt_x+cos(-2*pi*(1-$))*(1-#ppt_y))*(1-$)">
                                          <p:val>
                                            <p:fltVal val="0"/>
                                          </p:val>
                                        </p:tav>
                                        <p:tav tm="100000">
                                          <p:val>
                                            <p:fltVal val="1"/>
                                          </p:val>
                                        </p:tav>
                                      </p:tavLst>
                                    </p:anim>
                                  </p:childTnLst>
                                </p:cTn>
                              </p:par>
                            </p:childTnLst>
                          </p:cTn>
                        </p:par>
                        <p:par>
                          <p:cTn id="64" fill="hold">
                            <p:stCondLst>
                              <p:cond delay="500"/>
                            </p:stCondLst>
                            <p:childTnLst>
                              <p:par>
                                <p:cTn id="65" presetID="22" presetClass="entr" presetSubtype="2" fill="hold" grpId="9" nodeType="afterEffect">
                                  <p:stCondLst>
                                    <p:cond delay="0"/>
                                  </p:stCondLst>
                                  <p:iterate>
                                    <p:tmAbs val="0"/>
                                  </p:iterate>
                                  <p:childTnLst>
                                    <p:set>
                                      <p:cBhvr>
                                        <p:cTn id="66" fill="hold"/>
                                        <p:tgtEl>
                                          <p:spTgt spid="4694"/>
                                        </p:tgtEl>
                                        <p:attrNameLst>
                                          <p:attrName>style.visibility</p:attrName>
                                        </p:attrNameLst>
                                      </p:cBhvr>
                                      <p:to>
                                        <p:strVal val="visible"/>
                                      </p:to>
                                    </p:set>
                                    <p:animEffect transition="in" filter="wipe(right)">
                                      <p:cBhvr>
                                        <p:cTn id="67" dur="500"/>
                                        <p:tgtEl>
                                          <p:spTgt spid="4694"/>
                                        </p:tgtEl>
                                      </p:cBhvr>
                                    </p:animEffect>
                                  </p:childTnLst>
                                </p:cTn>
                              </p:par>
                            </p:childTnLst>
                          </p:cTn>
                        </p:par>
                        <p:par>
                          <p:cTn id="68" fill="hold">
                            <p:stCondLst>
                              <p:cond delay="1000"/>
                            </p:stCondLst>
                            <p:childTnLst>
                              <p:par>
                                <p:cTn id="69" presetID="22" presetClass="entr" presetSubtype="2" fill="hold" grpId="10" nodeType="afterEffect">
                                  <p:stCondLst>
                                    <p:cond delay="0"/>
                                  </p:stCondLst>
                                  <p:iterate>
                                    <p:tmAbs val="0"/>
                                  </p:iterate>
                                  <p:childTnLst>
                                    <p:set>
                                      <p:cBhvr>
                                        <p:cTn id="70" fill="hold"/>
                                        <p:tgtEl>
                                          <p:spTgt spid="4679"/>
                                        </p:tgtEl>
                                        <p:attrNameLst>
                                          <p:attrName>style.visibility</p:attrName>
                                        </p:attrNameLst>
                                      </p:cBhvr>
                                      <p:to>
                                        <p:strVal val="visible"/>
                                      </p:to>
                                    </p:set>
                                    <p:animEffect transition="in" filter="wipe(right)">
                                      <p:cBhvr>
                                        <p:cTn id="71" dur="500"/>
                                        <p:tgtEl>
                                          <p:spTgt spid="4679"/>
                                        </p:tgtEl>
                                      </p:cBhvr>
                                    </p:animEffect>
                                  </p:childTnLst>
                                </p:cTn>
                              </p:par>
                            </p:childTnLst>
                          </p:cTn>
                        </p:par>
                      </p:childTnLst>
                    </p:cTn>
                  </p:par>
                  <p:par>
                    <p:cTn id="72" fill="hold">
                      <p:stCondLst>
                        <p:cond delay="indefinite"/>
                      </p:stCondLst>
                      <p:childTnLst>
                        <p:par>
                          <p:cTn id="73" fill="hold">
                            <p:stCondLst>
                              <p:cond delay="0"/>
                            </p:stCondLst>
                            <p:childTnLst>
                              <p:par>
                                <p:cTn id="74" presetID="15" presetClass="entr" presetSubtype="0" fill="hold" grpId="11" nodeType="clickEffect">
                                  <p:stCondLst>
                                    <p:cond delay="0"/>
                                  </p:stCondLst>
                                  <p:iterate>
                                    <p:tmAbs val="0"/>
                                  </p:iterate>
                                  <p:childTnLst>
                                    <p:set>
                                      <p:cBhvr>
                                        <p:cTn id="75" fill="hold"/>
                                        <p:tgtEl>
                                          <p:spTgt spid="4689"/>
                                        </p:tgtEl>
                                        <p:attrNameLst>
                                          <p:attrName>style.visibility</p:attrName>
                                        </p:attrNameLst>
                                      </p:cBhvr>
                                      <p:to>
                                        <p:strVal val="visible"/>
                                      </p:to>
                                    </p:set>
                                    <p:anim calcmode="lin" valueType="num">
                                      <p:cBhvr>
                                        <p:cTn id="76" dur="500" fill="hold"/>
                                        <p:tgtEl>
                                          <p:spTgt spid="4689"/>
                                        </p:tgtEl>
                                        <p:attrNameLst>
                                          <p:attrName>ppt_w</p:attrName>
                                        </p:attrNameLst>
                                      </p:cBhvr>
                                      <p:tavLst>
                                        <p:tav tm="0">
                                          <p:val>
                                            <p:fltVal val="0"/>
                                          </p:val>
                                        </p:tav>
                                        <p:tav tm="100000">
                                          <p:val>
                                            <p:strVal val="#ppt_w"/>
                                          </p:val>
                                        </p:tav>
                                      </p:tavLst>
                                    </p:anim>
                                    <p:anim calcmode="lin" valueType="num">
                                      <p:cBhvr>
                                        <p:cTn id="77" dur="500" fill="hold"/>
                                        <p:tgtEl>
                                          <p:spTgt spid="4689"/>
                                        </p:tgtEl>
                                        <p:attrNameLst>
                                          <p:attrName>ppt_h</p:attrName>
                                        </p:attrNameLst>
                                      </p:cBhvr>
                                      <p:tavLst>
                                        <p:tav tm="0">
                                          <p:val>
                                            <p:fltVal val="0"/>
                                          </p:val>
                                        </p:tav>
                                        <p:tav tm="100000">
                                          <p:val>
                                            <p:strVal val="#ppt_h"/>
                                          </p:val>
                                        </p:tav>
                                      </p:tavLst>
                                    </p:anim>
                                    <p:anim calcmode="lin" valueType="num">
                                      <p:cBhvr>
                                        <p:cTn id="78" dur="500" fill="hold"/>
                                        <p:tgtEl>
                                          <p:spTgt spid="4689"/>
                                        </p:tgtEl>
                                        <p:attrNameLst>
                                          <p:attrName>ppt_x</p:attrName>
                                        </p:attrNameLst>
                                      </p:cBhvr>
                                      <p:tavLst>
                                        <p:tav tm="0" fmla="#ppt_x+(cos(-2*pi*(1-$))*-#ppt_x-sin(-2*pi*(1-$))*(1-#ppt_y))*(1-$)">
                                          <p:val>
                                            <p:fltVal val="0"/>
                                          </p:val>
                                        </p:tav>
                                        <p:tav tm="100000">
                                          <p:val>
                                            <p:fltVal val="1"/>
                                          </p:val>
                                        </p:tav>
                                      </p:tavLst>
                                    </p:anim>
                                    <p:anim calcmode="lin" valueType="num">
                                      <p:cBhvr>
                                        <p:cTn id="79" dur="500" fill="hold"/>
                                        <p:tgtEl>
                                          <p:spTgt spid="46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0" fill="hold">
                      <p:stCondLst>
                        <p:cond delay="indefinite"/>
                      </p:stCondLst>
                      <p:childTnLst>
                        <p:par>
                          <p:cTn id="81" fill="hold">
                            <p:stCondLst>
                              <p:cond delay="0"/>
                            </p:stCondLst>
                            <p:childTnLst>
                              <p:par>
                                <p:cTn id="82" presetID="15" presetClass="entr" presetSubtype="0" fill="hold" grpId="12" nodeType="clickEffect">
                                  <p:stCondLst>
                                    <p:cond delay="0"/>
                                  </p:stCondLst>
                                  <p:iterate>
                                    <p:tmAbs val="0"/>
                                  </p:iterate>
                                  <p:childTnLst>
                                    <p:set>
                                      <p:cBhvr>
                                        <p:cTn id="83" fill="hold"/>
                                        <p:tgtEl>
                                          <p:spTgt spid="4693"/>
                                        </p:tgtEl>
                                        <p:attrNameLst>
                                          <p:attrName>style.visibility</p:attrName>
                                        </p:attrNameLst>
                                      </p:cBhvr>
                                      <p:to>
                                        <p:strVal val="visible"/>
                                      </p:to>
                                    </p:set>
                                    <p:anim calcmode="lin" valueType="num">
                                      <p:cBhvr>
                                        <p:cTn id="84" dur="500" fill="hold"/>
                                        <p:tgtEl>
                                          <p:spTgt spid="4693"/>
                                        </p:tgtEl>
                                        <p:attrNameLst>
                                          <p:attrName>ppt_w</p:attrName>
                                        </p:attrNameLst>
                                      </p:cBhvr>
                                      <p:tavLst>
                                        <p:tav tm="0">
                                          <p:val>
                                            <p:fltVal val="0"/>
                                          </p:val>
                                        </p:tav>
                                        <p:tav tm="100000">
                                          <p:val>
                                            <p:strVal val="#ppt_w"/>
                                          </p:val>
                                        </p:tav>
                                      </p:tavLst>
                                    </p:anim>
                                    <p:anim calcmode="lin" valueType="num">
                                      <p:cBhvr>
                                        <p:cTn id="85" dur="500" fill="hold"/>
                                        <p:tgtEl>
                                          <p:spTgt spid="4693"/>
                                        </p:tgtEl>
                                        <p:attrNameLst>
                                          <p:attrName>ppt_h</p:attrName>
                                        </p:attrNameLst>
                                      </p:cBhvr>
                                      <p:tavLst>
                                        <p:tav tm="0">
                                          <p:val>
                                            <p:fltVal val="0"/>
                                          </p:val>
                                        </p:tav>
                                        <p:tav tm="100000">
                                          <p:val>
                                            <p:strVal val="#ppt_h"/>
                                          </p:val>
                                        </p:tav>
                                      </p:tavLst>
                                    </p:anim>
                                    <p:anim calcmode="lin" valueType="num">
                                      <p:cBhvr>
                                        <p:cTn id="86" dur="500" fill="hold"/>
                                        <p:tgtEl>
                                          <p:spTgt spid="4693"/>
                                        </p:tgtEl>
                                        <p:attrNameLst>
                                          <p:attrName>ppt_x</p:attrName>
                                        </p:attrNameLst>
                                      </p:cBhvr>
                                      <p:tavLst>
                                        <p:tav tm="0" fmla="#ppt_x+(cos(-2*pi*(1-$))*-#ppt_x-sin(-2*pi*(1-$))*(1-#ppt_y))*(1-$)">
                                          <p:val>
                                            <p:fltVal val="0"/>
                                          </p:val>
                                        </p:tav>
                                        <p:tav tm="100000">
                                          <p:val>
                                            <p:fltVal val="1"/>
                                          </p:val>
                                        </p:tav>
                                      </p:tavLst>
                                    </p:anim>
                                    <p:anim calcmode="lin" valueType="num">
                                      <p:cBhvr>
                                        <p:cTn id="87" dur="500" fill="hold"/>
                                        <p:tgtEl>
                                          <p:spTgt spid="4693"/>
                                        </p:tgtEl>
                                        <p:attrNameLst>
                                          <p:attrName>ppt_y</p:attrName>
                                        </p:attrNameLst>
                                      </p:cBhvr>
                                      <p:tavLst>
                                        <p:tav tm="0" fmla="#ppt_y+(sin(-2*pi*(1-$))*-#ppt_x+cos(-2*pi*(1-$))*(1-#ppt_y))*(1-$)">
                                          <p:val>
                                            <p:fltVal val="0"/>
                                          </p:val>
                                        </p:tav>
                                        <p:tav tm="100000">
                                          <p:val>
                                            <p:fltVal val="1"/>
                                          </p:val>
                                        </p:tav>
                                      </p:tavLst>
                                    </p:anim>
                                  </p:childTnLst>
                                </p:cTn>
                              </p:par>
                            </p:childTnLst>
                          </p:cTn>
                        </p:par>
                        <p:par>
                          <p:cTn id="88" fill="hold">
                            <p:stCondLst>
                              <p:cond delay="500"/>
                            </p:stCondLst>
                            <p:childTnLst>
                              <p:par>
                                <p:cTn id="89" presetID="22" presetClass="entr" presetSubtype="2" fill="hold" grpId="13" nodeType="afterEffect">
                                  <p:stCondLst>
                                    <p:cond delay="0"/>
                                  </p:stCondLst>
                                  <p:iterate>
                                    <p:tmAbs val="0"/>
                                  </p:iterate>
                                  <p:childTnLst>
                                    <p:set>
                                      <p:cBhvr>
                                        <p:cTn id="90" fill="hold"/>
                                        <p:tgtEl>
                                          <p:spTgt spid="4695"/>
                                        </p:tgtEl>
                                        <p:attrNameLst>
                                          <p:attrName>style.visibility</p:attrName>
                                        </p:attrNameLst>
                                      </p:cBhvr>
                                      <p:to>
                                        <p:strVal val="visible"/>
                                      </p:to>
                                    </p:set>
                                    <p:animEffect transition="in" filter="wipe(right)">
                                      <p:cBhvr>
                                        <p:cTn id="91" dur="500"/>
                                        <p:tgtEl>
                                          <p:spTgt spid="4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0" grpId="2" animBg="1" advAuto="0"/>
      <p:bldP spid="4676" grpId="3" animBg="1" advAuto="0"/>
      <p:bldP spid="4679" grpId="10" animBg="1" advAuto="0"/>
      <p:bldP spid="4680" grpId="5" animBg="1" advAuto="0"/>
      <p:bldP spid="4687" grpId="1" animBg="1" advAuto="0"/>
      <p:bldP spid="4688" grpId="7" animBg="1" advAuto="0"/>
      <p:bldP spid="4689" grpId="11" animBg="1" advAuto="0"/>
      <p:bldP spid="4690" grpId="6" animBg="1" advAuto="0"/>
      <p:bldP spid="4691" grpId="8" animBg="1" advAuto="0"/>
      <p:bldP spid="4692" grpId="4" animBg="1" advAuto="0"/>
      <p:bldP spid="4693" grpId="12" animBg="1" advAuto="0"/>
      <p:bldP spid="4694" grpId="9" animBg="1" advAuto="0"/>
      <p:bldP spid="4695" grpId="13" animBg="1" advAuto="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6"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97"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98" name="Title 1"/>
          <p:cNvSpPr txBox="1">
            <a:spLocks noGrp="1"/>
          </p:cNvSpPr>
          <p:nvPr>
            <p:ph type="title"/>
          </p:nvPr>
        </p:nvSpPr>
        <p:spPr>
          <a:xfrm>
            <a:off x="-6657" y="4393930"/>
            <a:ext cx="9144001" cy="1267317"/>
          </a:xfrm>
          <a:prstGeom prst="rect">
            <a:avLst/>
          </a:prstGeom>
          <a:solidFill>
            <a:srgbClr val="FFFFFF"/>
          </a:solidFill>
        </p:spPr>
        <p:txBody>
          <a:bodyPr lIns="32888" tIns="32888" rIns="32888" bIns="32888">
            <a:normAutofit/>
          </a:bodyPr>
          <a:lstStyle>
            <a:lvl1pPr defTabSz="240983">
              <a:defRPr sz="5400" spc="-150">
                <a:solidFill>
                  <a:srgbClr val="808080"/>
                </a:solidFill>
                <a:latin typeface="+mj-lt"/>
                <a:ea typeface="+mj-ea"/>
                <a:cs typeface="+mj-cs"/>
                <a:sym typeface="Arial"/>
              </a:defRPr>
            </a:lvl1pPr>
          </a:lstStyle>
          <a:p>
            <a:r>
              <a:rPr sz="6600" b="1" dirty="0">
                <a:latin typeface="Arial" panose="020B0604020202020204" pitchFamily="34" charset="0"/>
                <a:cs typeface="Arial" panose="020B0604020202020204" pitchFamily="34" charset="0"/>
              </a:rPr>
              <a:t>الكلمة </a:t>
            </a:r>
            <a:r>
              <a:rPr sz="6600" b="1" dirty="0" err="1">
                <a:latin typeface="Arial" panose="020B0604020202020204" pitchFamily="34" charset="0"/>
                <a:cs typeface="Arial" panose="020B0604020202020204" pitchFamily="34" charset="0"/>
              </a:rPr>
              <a:t>في</a:t>
            </a:r>
            <a:r>
              <a:rPr sz="6600" b="1" dirty="0">
                <a:latin typeface="Arial" panose="020B0604020202020204" pitchFamily="34" charset="0"/>
                <a:cs typeface="Arial" panose="020B0604020202020204" pitchFamily="34" charset="0"/>
              </a:rPr>
              <a:t> </a:t>
            </a:r>
            <a:r>
              <a:rPr sz="6600" b="1" dirty="0" err="1">
                <a:latin typeface="Arial" panose="020B0604020202020204" pitchFamily="34" charset="0"/>
                <a:cs typeface="Arial" panose="020B0604020202020204" pitchFamily="34" charset="0"/>
              </a:rPr>
              <a:t>صور</a:t>
            </a:r>
            <a:endParaRPr sz="6600" b="1" dirty="0">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3C24B043-E651-E65E-858F-94E82376381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1600" y="548680"/>
            <a:ext cx="7230048" cy="3728814"/>
          </a:xfrm>
          <a:prstGeom prst="rect">
            <a:avLst/>
          </a:prstGeom>
        </p:spPr>
      </p:pic>
    </p:spTree>
  </p:cSld>
  <p:clrMapOvr>
    <a:masterClrMapping/>
  </p:clrMapOvr>
  <p:transition spd="med"/>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01"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atin typeface="+mj-lt"/>
                <a:ea typeface="+mj-ea"/>
                <a:cs typeface="+mj-cs"/>
                <a:sym typeface="Arial"/>
              </a:defRPr>
            </a:lvl1pPr>
          </a:lstStyle>
          <a:p>
            <a:r>
              <a:rPr dirty="0" err="1">
                <a:latin typeface="Arial" panose="020B0604020202020204" pitchFamily="34" charset="0"/>
                <a:cs typeface="Arial" panose="020B0604020202020204" pitchFamily="34" charset="0"/>
              </a:rPr>
              <a:t>استخدمت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بإذن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رسمي</a:t>
            </a:r>
            <a:endParaRPr dirty="0">
              <a:latin typeface="Arial" panose="020B0604020202020204" pitchFamily="34" charset="0"/>
              <a:cs typeface="Arial" panose="020B0604020202020204" pitchFamily="34" charset="0"/>
            </a:endParaRPr>
          </a:p>
        </p:txBody>
      </p:sp>
      <p:sp>
        <p:nvSpPr>
          <p:cNvPr id="6002"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03"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04"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05"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08" name="Shape 229"/>
          <p:cNvGrpSpPr/>
          <p:nvPr/>
        </p:nvGrpSpPr>
        <p:grpSpPr>
          <a:xfrm>
            <a:off x="1763688" y="5037421"/>
            <a:ext cx="2212729" cy="623827"/>
            <a:chOff x="0" y="0"/>
            <a:chExt cx="2212727" cy="623826"/>
          </a:xfrm>
        </p:grpSpPr>
        <p:sp>
          <p:nvSpPr>
            <p:cNvPr id="6006"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07"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09"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10"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11"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12"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4"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15"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7</a:t>
            </a:r>
            <a:endParaRPr dirty="0">
              <a:solidFill>
                <a:srgbClr val="FFFFFF"/>
              </a:solidFill>
            </a:endParaRPr>
          </a:p>
        </p:txBody>
      </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259718"/>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 name="Text Box 1027"/>
          <p:cNvSpPr txBox="1"/>
          <p:nvPr/>
        </p:nvSpPr>
        <p:spPr>
          <a:xfrm>
            <a:off x="8586441" y="76204"/>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p:txBody>
      </p:sp>
      <p:pic>
        <p:nvPicPr>
          <p:cNvPr id="4701" name="Picture 1035" descr="Picture 1035"/>
          <p:cNvPicPr>
            <a:picLocks noChangeAspect="1"/>
          </p:cNvPicPr>
          <p:nvPr/>
        </p:nvPicPr>
        <p:blipFill>
          <a:blip r:embed="rId3" cstate="print"/>
          <a:stretch>
            <a:fillRect/>
          </a:stretch>
        </p:blipFill>
        <p:spPr>
          <a:xfrm>
            <a:off x="2743200" y="1085850"/>
            <a:ext cx="3657600" cy="2419350"/>
          </a:xfrm>
          <a:prstGeom prst="rect">
            <a:avLst/>
          </a:prstGeom>
          <a:ln w="12700">
            <a:miter lim="400000"/>
          </a:ln>
        </p:spPr>
      </p:pic>
      <p:sp>
        <p:nvSpPr>
          <p:cNvPr id="4702" name="Rectangle 1038"/>
          <p:cNvSpPr txBox="1">
            <a:spLocks noGrp="1"/>
          </p:cNvSpPr>
          <p:nvPr>
            <p:ph type="title"/>
          </p:nvPr>
        </p:nvSpPr>
        <p:spPr>
          <a:xfrm>
            <a:off x="1738316" y="228605"/>
            <a:ext cx="5805489"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مشكلة</a:t>
            </a:r>
            <a:r>
              <a:rPr dirty="0"/>
              <a:t> </a:t>
            </a:r>
            <a:r>
              <a:rPr dirty="0" err="1"/>
              <a:t>الإزائية</a:t>
            </a:r>
            <a:endParaRPr dirty="0"/>
          </a:p>
        </p:txBody>
      </p:sp>
      <p:sp>
        <p:nvSpPr>
          <p:cNvPr id="4703" name="Rectangle 1028"/>
          <p:cNvSpPr txBox="1"/>
          <p:nvPr/>
        </p:nvSpPr>
        <p:spPr>
          <a:xfrm>
            <a:off x="426688" y="4192735"/>
            <a:ext cx="8366825" cy="17491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nchor="ctr">
            <a:spAutoFit/>
          </a:bodyPr>
          <a:lstStyle/>
          <a:p>
            <a:pPr marL="342900" indent="-342900" algn="r" rtl="1">
              <a:spcBef>
                <a:spcPts val="700"/>
              </a:spcBef>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باختصار</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تشابهاتهم</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اختلافاتهم</a:t>
            </a:r>
            <a:r>
              <a:rPr b="1" dirty="0">
                <a:latin typeface="Arial" panose="020B0604020202020204" pitchFamily="34" charset="0"/>
                <a:cs typeface="Arial" panose="020B0604020202020204" pitchFamily="34" charset="0"/>
              </a:rPr>
              <a: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703">
                                            <p:bg/>
                                          </p:spTgt>
                                        </p:tgtEl>
                                        <p:attrNameLst>
                                          <p:attrName>style.visibility</p:attrName>
                                        </p:attrNameLst>
                                      </p:cBhvr>
                                      <p:to>
                                        <p:strVal val="visible"/>
                                      </p:to>
                                    </p:set>
                                    <p:anim calcmode="lin" valueType="num">
                                      <p:cBhvr>
                                        <p:cTn id="7" dur="1000" fill="hold"/>
                                        <p:tgtEl>
                                          <p:spTgt spid="4703">
                                            <p:bg/>
                                          </p:spTgt>
                                        </p:tgtEl>
                                        <p:attrNameLst>
                                          <p:attrName>ppt_w</p:attrName>
                                        </p:attrNameLst>
                                      </p:cBhvr>
                                      <p:tavLst>
                                        <p:tav tm="0">
                                          <p:val>
                                            <p:fltVal val="0"/>
                                          </p:val>
                                        </p:tav>
                                        <p:tav tm="100000">
                                          <p:val>
                                            <p:strVal val="#ppt_w"/>
                                          </p:val>
                                        </p:tav>
                                      </p:tavLst>
                                    </p:anim>
                                    <p:anim calcmode="lin" valueType="num">
                                      <p:cBhvr>
                                        <p:cTn id="8" dur="1000" fill="hold"/>
                                        <p:tgtEl>
                                          <p:spTgt spid="4703">
                                            <p:bg/>
                                          </p:spTgt>
                                        </p:tgtEl>
                                        <p:attrNameLst>
                                          <p:attrName>ppt_h</p:attrName>
                                        </p:attrNameLst>
                                      </p:cBhvr>
                                      <p:tavLst>
                                        <p:tav tm="0">
                                          <p:val>
                                            <p:fltVal val="0"/>
                                          </p:val>
                                        </p:tav>
                                        <p:tav tm="100000">
                                          <p:val>
                                            <p:strVal val="#ppt_h"/>
                                          </p:val>
                                        </p:tav>
                                      </p:tavLst>
                                    </p:anim>
                                    <p:anim calcmode="lin" valueType="num">
                                      <p:cBhvr>
                                        <p:cTn id="9" dur="1000" fill="hold"/>
                                        <p:tgtEl>
                                          <p:spTgt spid="470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70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703">
                                            <p:txEl>
                                              <p:pRg st="0" end="0"/>
                                            </p:txEl>
                                          </p:spTgt>
                                        </p:tgtEl>
                                        <p:attrNameLst>
                                          <p:attrName>style.visibility</p:attrName>
                                        </p:attrNameLst>
                                      </p:cBhvr>
                                      <p:to>
                                        <p:strVal val="visible"/>
                                      </p:to>
                                    </p:set>
                                    <p:anim calcmode="lin" valueType="num">
                                      <p:cBhvr>
                                        <p:cTn id="13" dur="1000" fill="hold"/>
                                        <p:tgtEl>
                                          <p:spTgt spid="470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70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70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70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703">
                                            <p:txEl>
                                              <p:pRg st="1" end="1"/>
                                            </p:txEl>
                                          </p:spTgt>
                                        </p:tgtEl>
                                        <p:attrNameLst>
                                          <p:attrName>style.visibility</p:attrName>
                                        </p:attrNameLst>
                                      </p:cBhvr>
                                      <p:to>
                                        <p:strVal val="visible"/>
                                      </p:to>
                                    </p:set>
                                    <p:anim calcmode="lin" valueType="num">
                                      <p:cBhvr>
                                        <p:cTn id="21" dur="1000" fill="hold"/>
                                        <p:tgtEl>
                                          <p:spTgt spid="470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70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70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70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703">
                                            <p:txEl>
                                              <p:pRg st="2" end="2"/>
                                            </p:txEl>
                                          </p:spTgt>
                                        </p:tgtEl>
                                        <p:attrNameLst>
                                          <p:attrName>style.visibility</p:attrName>
                                        </p:attrNameLst>
                                      </p:cBhvr>
                                      <p:to>
                                        <p:strVal val="visible"/>
                                      </p:to>
                                    </p:set>
                                    <p:anim calcmode="lin" valueType="num">
                                      <p:cBhvr>
                                        <p:cTn id="29" dur="1000" fill="hold"/>
                                        <p:tgtEl>
                                          <p:spTgt spid="470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70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70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70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3" grpId="1" build="p" bldLvl="5" animBg="1" advAuto="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D15498-7555-4B1E-8534-AD723A82DAE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خ. استقبال في صور وصيدون</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15: 21-28، مرقس 7: 24-30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من خلال شفاء ابنة المرأة الكنعانية المسكونة بالشياطين يعلم المسيح تلاميذه أنه بينما كان من المبكر للأمم أن يستقبلوا بركات الملكوت حتى تتوب إسرائيل فيمكن تسديد الحاجات الشخصية من خلال الإيمان الفردي بشخصه</a:t>
            </a:r>
            <a:endParaRPr kumimoji="0" lang="en-US" sz="28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5305662"/>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
        <p:nvSpPr>
          <p:cNvPr id="6018" name="TextBox 2"/>
          <p:cNvSpPr txBox="1"/>
          <p:nvPr/>
        </p:nvSpPr>
        <p:spPr>
          <a:xfrm>
            <a:off x="245752" y="4437112"/>
            <a:ext cx="8852597" cy="64619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600" b="1">
                <a:solidFill>
                  <a:srgbClr val="6BCBF4"/>
                </a:solidFill>
                <a:effectLst>
                  <a:outerShdw blurRad="50800" dist="88900" dir="2700000" rotWithShape="0">
                    <a:srgbClr val="000000"/>
                  </a:outerShdw>
                </a:effectLst>
              </a:defRPr>
            </a:pPr>
            <a:r>
              <a:rPr kumimoji="0" lang="ar-JO" sz="3600" b="1" i="0" u="none" strike="noStrike" kern="0" cap="none" spc="0" normalizeH="0" baseline="0" noProof="0" dirty="0">
                <a:ln>
                  <a:noFill/>
                </a:ln>
                <a:solidFill>
                  <a:srgbClr val="6BCBF4"/>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امرأة فينيقية سورية تطلب من يسوع المساعدة</a:t>
            </a:r>
            <a:endParaRPr kumimoji="0" sz="3600" b="1" i="0" u="none" strike="noStrike" kern="0" cap="none" spc="0" normalizeH="0" baseline="0" noProof="0" dirty="0">
              <a:ln>
                <a:noFill/>
              </a:ln>
              <a:solidFill>
                <a:srgbClr val="6BCBF4"/>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6019"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sp>
        <p:nvSpPr>
          <p:cNvPr id="6020" name="TextBox 3"/>
          <p:cNvSpPr txBox="1"/>
          <p:nvPr/>
        </p:nvSpPr>
        <p:spPr>
          <a:xfrm>
            <a:off x="245751" y="5517231"/>
            <a:ext cx="5193694" cy="58247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52" tIns="45652" rIns="45652" bIns="45652">
            <a:spAutoFit/>
          </a:bodyPr>
          <a:lstStyle/>
          <a:p>
            <a:pPr marL="0" marR="0" lvl="0" indent="0" algn="l"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100" b="1" i="0" u="none" strike="noStrike" kern="0" cap="none" spc="0" normalizeH="0" baseline="0" noProof="0" dirty="0">
                <a:ln>
                  <a:noFill/>
                </a:ln>
                <a:solidFill>
                  <a:srgbClr val="FFFFFF"/>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مرقس 7: 24-30</a:t>
            </a:r>
            <a:endParaRPr kumimoji="0" sz="3100" b="1" i="0" u="none" strike="noStrike" kern="0" cap="none" spc="0" normalizeH="0" baseline="0" noProof="0" dirty="0">
              <a:ln>
                <a:noFill/>
              </a:ln>
              <a:solidFill>
                <a:srgbClr val="FFFFFF"/>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grpSp>
        <p:nvGrpSpPr>
          <p:cNvPr id="12" name="Group 11">
            <a:extLst>
              <a:ext uri="{FF2B5EF4-FFF2-40B4-BE49-F238E27FC236}">
                <a16:creationId xmlns:a16="http://schemas.microsoft.com/office/drawing/2014/main" id="{09F63A17-3EA1-455E-C64D-A9DB9C49A197}"/>
              </a:ext>
            </a:extLst>
          </p:cNvPr>
          <p:cNvGrpSpPr/>
          <p:nvPr/>
        </p:nvGrpSpPr>
        <p:grpSpPr>
          <a:xfrm>
            <a:off x="245751" y="260648"/>
            <a:ext cx="2660102" cy="1551664"/>
            <a:chOff x="5508104" y="620689"/>
            <a:chExt cx="2660102" cy="1551664"/>
          </a:xfrm>
        </p:grpSpPr>
        <p:grpSp>
          <p:nvGrpSpPr>
            <p:cNvPr id="13" name="Group 12">
              <a:extLst>
                <a:ext uri="{FF2B5EF4-FFF2-40B4-BE49-F238E27FC236}">
                  <a16:creationId xmlns:a16="http://schemas.microsoft.com/office/drawing/2014/main" id="{842327B6-C583-DE07-4EAD-6199292312A6}"/>
                </a:ext>
              </a:extLst>
            </p:cNvPr>
            <p:cNvGrpSpPr/>
            <p:nvPr/>
          </p:nvGrpSpPr>
          <p:grpSpPr>
            <a:xfrm>
              <a:off x="5508104" y="620689"/>
              <a:ext cx="2660102" cy="1394677"/>
              <a:chOff x="5508104" y="620689"/>
              <a:chExt cx="2660102" cy="1394677"/>
            </a:xfrm>
          </p:grpSpPr>
          <p:pic>
            <p:nvPicPr>
              <p:cNvPr id="15" name="Picture 1" descr="22_John_Baptist_Prison_JPEG_1024.jpg">
                <a:extLst>
                  <a:ext uri="{FF2B5EF4-FFF2-40B4-BE49-F238E27FC236}">
                    <a16:creationId xmlns:a16="http://schemas.microsoft.com/office/drawing/2014/main" id="{ED21A470-C4FE-B1C7-7A23-A422261A556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6" name="Rectangle 15">
                <a:extLst>
                  <a:ext uri="{FF2B5EF4-FFF2-40B4-BE49-F238E27FC236}">
                    <a16:creationId xmlns:a16="http://schemas.microsoft.com/office/drawing/2014/main" id="{5A880CF6-E5F5-15BE-7361-9F7B42DD4CB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0"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14" name="TextBox 13">
              <a:extLst>
                <a:ext uri="{FF2B5EF4-FFF2-40B4-BE49-F238E27FC236}">
                  <a16:creationId xmlns:a16="http://schemas.microsoft.com/office/drawing/2014/main" id="{F34EF88A-24F0-0409-DDEE-4E2CC2A6BC7D}"/>
                </a:ext>
              </a:extLst>
            </p:cNvPr>
            <p:cNvSpPr txBox="1"/>
            <p:nvPr/>
          </p:nvSpPr>
          <p:spPr>
            <a:xfrm>
              <a:off x="6804248" y="648153"/>
              <a:ext cx="1296144" cy="1524200"/>
            </a:xfrm>
            <a:prstGeom prst="rect">
              <a:avLst/>
            </a:prstGeom>
            <a:noFill/>
          </p:spPr>
          <p:txBody>
            <a:bodyPr wrap="square" rtlCol="0">
              <a:spAutoFit/>
            </a:bodyPr>
            <a:lstStyle/>
            <a:p>
              <a:pPr marL="0" marR="0" lvl="0" indent="0" algn="r" defTabSz="914400" rtl="1" eaLnBrk="0" fontAlgn="base" latinLnBrk="0" hangingPunct="1">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cSld>
  <p:clrMapOvr>
    <a:masterClrMapping/>
  </p:clrMapOvr>
  <p:transition spd="med"/>
</p:sld>
</file>

<file path=ppt/slides/slide3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875672A0-20CC-4748-9618-BD21E62C34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 name="Title 1">
            <a:extLst>
              <a:ext uri="{FF2B5EF4-FFF2-40B4-BE49-F238E27FC236}">
                <a16:creationId xmlns:a16="http://schemas.microsoft.com/office/drawing/2014/main" id="{B975A721-27A1-572B-143F-0131D52EE66B}"/>
              </a:ext>
            </a:extLst>
          </p:cNvPr>
          <p:cNvSpPr txBox="1">
            <a:spLocks/>
          </p:cNvSpPr>
          <p:nvPr/>
        </p:nvSpPr>
        <p:spPr bwMode="auto">
          <a:xfrm>
            <a:off x="7185772" y="6112700"/>
            <a:ext cx="1945703"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ar-SA" sz="2800" b="1" i="0" u="none" strike="noStrike" kern="1200" cap="none" spc="0" normalizeH="0" baseline="0" noProof="0" dirty="0">
                <a:ln>
                  <a:noFill/>
                </a:ln>
                <a:solidFill>
                  <a:srgbClr val="FFFFFF"/>
                </a:solidFill>
                <a:effectLst/>
                <a:uLnTx/>
                <a:uFillTx/>
                <a:latin typeface="Arial"/>
              </a:rPr>
              <a:t>ديكابوليس</a:t>
            </a:r>
            <a:endParaRPr kumimoji="0" lang="en-US" sz="2800" b="1" i="0" u="none" strike="noStrike" kern="1200" cap="none" spc="0" normalizeH="0" baseline="0" noProof="0" dirty="0">
              <a:ln>
                <a:noFill/>
              </a:ln>
              <a:solidFill>
                <a:srgbClr val="FFFFFF"/>
              </a:solidFill>
              <a:effectLst/>
              <a:uLnTx/>
              <a:uFillTx/>
              <a:latin typeface="Arial"/>
            </a:endParaRPr>
          </a:p>
        </p:txBody>
      </p:sp>
      <p:sp>
        <p:nvSpPr>
          <p:cNvPr id="5" name="Title 1">
            <a:extLst>
              <a:ext uri="{FF2B5EF4-FFF2-40B4-BE49-F238E27FC236}">
                <a16:creationId xmlns:a16="http://schemas.microsoft.com/office/drawing/2014/main" id="{52DB7E50-B62E-1728-982A-968A7183CBF5}"/>
              </a:ext>
            </a:extLst>
          </p:cNvPr>
          <p:cNvSpPr txBox="1">
            <a:spLocks/>
          </p:cNvSpPr>
          <p:nvPr/>
        </p:nvSpPr>
        <p:spPr bwMode="auto">
          <a:xfrm>
            <a:off x="7515616" y="989555"/>
            <a:ext cx="1578280"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ar-SA" sz="2800" b="1" i="0" u="none" strike="noStrike" kern="1200" cap="none" spc="0" normalizeH="0" baseline="0" noProof="0" dirty="0">
                <a:ln>
                  <a:noFill/>
                </a:ln>
                <a:solidFill>
                  <a:srgbClr val="FFFFFF"/>
                </a:solidFill>
                <a:effectLst/>
                <a:uLnTx/>
                <a:uFillTx/>
                <a:latin typeface="Arial"/>
              </a:rPr>
              <a:t>سوريا</a:t>
            </a:r>
            <a:endParaRPr kumimoji="0" lang="en-US" sz="2800" b="1" i="0" u="none" strike="noStrike" kern="1200" cap="none" spc="0" normalizeH="0" baseline="0" noProof="0" dirty="0">
              <a:ln>
                <a:noFill/>
              </a:ln>
              <a:solidFill>
                <a:srgbClr val="FFFFFF"/>
              </a:solidFill>
              <a:effectLst/>
              <a:uLnTx/>
              <a:uFillTx/>
              <a:latin typeface="Arial"/>
            </a:endParaRPr>
          </a:p>
        </p:txBody>
      </p:sp>
      <p:sp>
        <p:nvSpPr>
          <p:cNvPr id="6" name="Title 1">
            <a:extLst>
              <a:ext uri="{FF2B5EF4-FFF2-40B4-BE49-F238E27FC236}">
                <a16:creationId xmlns:a16="http://schemas.microsoft.com/office/drawing/2014/main" id="{BE572763-CCA7-BA82-3289-D6BEAB8C9997}"/>
              </a:ext>
            </a:extLst>
          </p:cNvPr>
          <p:cNvSpPr txBox="1">
            <a:spLocks/>
          </p:cNvSpPr>
          <p:nvPr/>
        </p:nvSpPr>
        <p:spPr bwMode="auto">
          <a:xfrm rot="17435879">
            <a:off x="4158640" y="3169084"/>
            <a:ext cx="2313148"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ar-SA" sz="2800" b="1" i="0" u="none" strike="noStrike" kern="1200" cap="none" spc="0" normalizeH="0" baseline="0" noProof="0" dirty="0">
                <a:ln>
                  <a:noFill/>
                </a:ln>
                <a:solidFill>
                  <a:srgbClr val="FFFFFF"/>
                </a:solidFill>
                <a:effectLst/>
                <a:uLnTx/>
                <a:uFillTx/>
                <a:latin typeface="Arial"/>
              </a:rPr>
              <a:t>فينيقيا</a:t>
            </a:r>
            <a:endParaRPr kumimoji="0" lang="en-US" sz="2800" b="1" i="0" u="none" strike="noStrike" kern="1200" cap="none" spc="0" normalizeH="0" baseline="0" noProof="0" dirty="0">
              <a:ln>
                <a:noFill/>
              </a:ln>
              <a:solidFill>
                <a:srgbClr val="FFFFFF"/>
              </a:solidFill>
              <a:effectLst/>
              <a:uLnTx/>
              <a:uFillTx/>
              <a:latin typeface="Arial"/>
            </a:endParaRPr>
          </a:p>
        </p:txBody>
      </p:sp>
      <p:sp>
        <p:nvSpPr>
          <p:cNvPr id="8" name="Title 1">
            <a:extLst>
              <a:ext uri="{FF2B5EF4-FFF2-40B4-BE49-F238E27FC236}">
                <a16:creationId xmlns:a16="http://schemas.microsoft.com/office/drawing/2014/main" id="{F5CAA41E-34D8-BB0F-32C3-C9C3448AB985}"/>
              </a:ext>
            </a:extLst>
          </p:cNvPr>
          <p:cNvSpPr txBox="1">
            <a:spLocks/>
          </p:cNvSpPr>
          <p:nvPr/>
        </p:nvSpPr>
        <p:spPr bwMode="auto">
          <a:xfrm>
            <a:off x="5711879" y="4537423"/>
            <a:ext cx="1622175" cy="347596"/>
          </a:xfrm>
          <a:prstGeom prst="rect">
            <a:avLst/>
          </a:prstGeom>
          <a:solidFill>
            <a:srgbClr val="D3CFCA"/>
          </a:solidFill>
          <a:ln>
            <a:noFill/>
          </a:ln>
          <a:effec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ar-SA" sz="2000" b="1" i="0" u="none" strike="noStrike" kern="1200" cap="none" spc="0" normalizeH="0" baseline="0" noProof="0" dirty="0">
                <a:ln>
                  <a:noFill/>
                </a:ln>
                <a:solidFill>
                  <a:srgbClr val="000000"/>
                </a:solidFill>
                <a:effectLst/>
                <a:uLnTx/>
                <a:uFillTx/>
                <a:latin typeface="Arial"/>
              </a:rPr>
              <a:t>كفرناحوم</a:t>
            </a:r>
            <a:endParaRPr kumimoji="0" lang="en-US" sz="2000" b="1" i="0" u="none" strike="noStrike" kern="1200" cap="none" spc="0" normalizeH="0" baseline="0" noProof="0" dirty="0">
              <a:ln>
                <a:noFill/>
              </a:ln>
              <a:solidFill>
                <a:srgbClr val="000000"/>
              </a:solidFill>
              <a:effectLst/>
              <a:uLnTx/>
              <a:uFillTx/>
              <a:latin typeface="Arial"/>
            </a:endParaRPr>
          </a:p>
        </p:txBody>
      </p:sp>
      <p:sp>
        <p:nvSpPr>
          <p:cNvPr id="9" name="Triangle 8">
            <a:extLst>
              <a:ext uri="{FF2B5EF4-FFF2-40B4-BE49-F238E27FC236}">
                <a16:creationId xmlns:a16="http://schemas.microsoft.com/office/drawing/2014/main" id="{0BFD3008-33E6-5894-085C-4166D603DDBD}"/>
              </a:ext>
            </a:extLst>
          </p:cNvPr>
          <p:cNvSpPr/>
          <p:nvPr/>
        </p:nvSpPr>
        <p:spPr bwMode="auto">
          <a:xfrm rot="10800000">
            <a:off x="5018779" y="94134"/>
            <a:ext cx="1114817" cy="773481"/>
          </a:xfrm>
          <a:prstGeom prst="triangle">
            <a:avLst/>
          </a:prstGeom>
          <a:solidFill>
            <a:srgbClr val="449FD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ndParaRPr>
          </a:p>
        </p:txBody>
      </p:sp>
      <p:sp>
        <p:nvSpPr>
          <p:cNvPr id="10" name="Triangle 9">
            <a:extLst>
              <a:ext uri="{FF2B5EF4-FFF2-40B4-BE49-F238E27FC236}">
                <a16:creationId xmlns:a16="http://schemas.microsoft.com/office/drawing/2014/main" id="{C1B93934-AEE2-4D9D-D1CE-978C639BC58C}"/>
              </a:ext>
            </a:extLst>
          </p:cNvPr>
          <p:cNvSpPr/>
          <p:nvPr/>
        </p:nvSpPr>
        <p:spPr bwMode="auto">
          <a:xfrm rot="10800000">
            <a:off x="4156800" y="1484522"/>
            <a:ext cx="1300389" cy="983104"/>
          </a:xfrm>
          <a:prstGeom prst="triangle">
            <a:avLst/>
          </a:prstGeom>
          <a:solidFill>
            <a:srgbClr val="49A5E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ndParaRPr>
          </a:p>
        </p:txBody>
      </p:sp>
      <p:sp>
        <p:nvSpPr>
          <p:cNvPr id="2" name="Title 1">
            <a:extLst>
              <a:ext uri="{FF2B5EF4-FFF2-40B4-BE49-F238E27FC236}">
                <a16:creationId xmlns:a16="http://schemas.microsoft.com/office/drawing/2014/main" id="{881AA75C-DB9D-7D49-27A1-B3CD3387BDC7}"/>
              </a:ext>
            </a:extLst>
          </p:cNvPr>
          <p:cNvSpPr>
            <a:spLocks noGrp="1"/>
          </p:cNvSpPr>
          <p:nvPr>
            <p:ph type="title" idx="4294967295"/>
          </p:nvPr>
        </p:nvSpPr>
        <p:spPr>
          <a:xfrm>
            <a:off x="3692168" y="1426637"/>
            <a:ext cx="1945703" cy="519833"/>
          </a:xfrm>
          <a:noFill/>
        </p:spPr>
        <p:txBody>
          <a:bodyPr/>
          <a:lstStyle/>
          <a:p>
            <a:r>
              <a:rPr lang="ar-SA" sz="4000" b="1" dirty="0">
                <a:solidFill>
                  <a:schemeClr val="accent3"/>
                </a:solidFill>
              </a:rPr>
              <a:t>إطار</a:t>
            </a:r>
            <a:endParaRPr lang="en-US" sz="4000" b="1" dirty="0">
              <a:solidFill>
                <a:schemeClr val="accent3"/>
              </a:solidFill>
            </a:endParaRPr>
          </a:p>
        </p:txBody>
      </p:sp>
      <p:sp>
        <p:nvSpPr>
          <p:cNvPr id="7" name="Title 1">
            <a:extLst>
              <a:ext uri="{FF2B5EF4-FFF2-40B4-BE49-F238E27FC236}">
                <a16:creationId xmlns:a16="http://schemas.microsoft.com/office/drawing/2014/main" id="{B9C36D25-4374-78B1-058B-F12BB350D6CF}"/>
              </a:ext>
            </a:extLst>
          </p:cNvPr>
          <p:cNvSpPr txBox="1">
            <a:spLocks/>
          </p:cNvSpPr>
          <p:nvPr/>
        </p:nvSpPr>
        <p:spPr bwMode="auto">
          <a:xfrm>
            <a:off x="4059610" y="-6318"/>
            <a:ext cx="1945703" cy="5198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ar-SA" sz="2800" b="1" i="0" u="none" strike="noStrike" kern="1200" cap="none" spc="0" normalizeH="0" baseline="0" noProof="0" dirty="0">
                <a:ln>
                  <a:noFill/>
                </a:ln>
                <a:solidFill>
                  <a:srgbClr val="FFFFFF"/>
                </a:solidFill>
                <a:effectLst/>
                <a:uLnTx/>
                <a:uFillTx/>
                <a:latin typeface="Arial"/>
              </a:rPr>
              <a:t>صيدا</a:t>
            </a:r>
            <a:endParaRPr kumimoji="0" lang="en-US" sz="2800" b="1" i="0" u="none" strike="noStrike" kern="1200" cap="none" spc="0" normalizeH="0" baseline="0" noProof="0" dirty="0">
              <a:ln>
                <a:noFill/>
              </a:ln>
              <a:solidFill>
                <a:srgbClr val="FFFFFF"/>
              </a:solidFill>
              <a:effectLst/>
              <a:uLnTx/>
              <a:uFillTx/>
              <a:latin typeface="Arial"/>
            </a:endParaRPr>
          </a:p>
        </p:txBody>
      </p:sp>
      <p:sp>
        <p:nvSpPr>
          <p:cNvPr id="11" name="Title 1">
            <a:extLst>
              <a:ext uri="{FF2B5EF4-FFF2-40B4-BE49-F238E27FC236}">
                <a16:creationId xmlns:a16="http://schemas.microsoft.com/office/drawing/2014/main" id="{76AB129E-F092-210F-2AEC-31C36A2F6661}"/>
              </a:ext>
            </a:extLst>
          </p:cNvPr>
          <p:cNvSpPr txBox="1">
            <a:spLocks/>
          </p:cNvSpPr>
          <p:nvPr/>
        </p:nvSpPr>
        <p:spPr bwMode="auto">
          <a:xfrm>
            <a:off x="6466803" y="5757555"/>
            <a:ext cx="700615" cy="347596"/>
          </a:xfrm>
          <a:prstGeom prst="rect">
            <a:avLst/>
          </a:prstGeom>
          <a:solidFill>
            <a:srgbClr val="D3CFCA"/>
          </a:solidFill>
          <a:ln>
            <a:noFill/>
          </a:ln>
          <a:effec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ar-SA" sz="1400" b="1" i="0" u="none" strike="noStrike" kern="1200" cap="none" spc="0" normalizeH="0" baseline="0" noProof="0" dirty="0">
                <a:ln>
                  <a:noFill/>
                </a:ln>
                <a:solidFill>
                  <a:srgbClr val="000000"/>
                </a:solidFill>
                <a:effectLst/>
                <a:uLnTx/>
                <a:uFillTx/>
                <a:latin typeface="Arial"/>
              </a:rPr>
              <a:t>بحر الجليل</a:t>
            </a:r>
            <a:endParaRPr kumimoji="0" lang="en-US" sz="1400" b="1" i="0" u="none" strike="noStrike" kern="1200" cap="none" spc="0" normalizeH="0" baseline="0" noProof="0" dirty="0">
              <a:ln>
                <a:noFill/>
              </a:ln>
              <a:solidFill>
                <a:srgbClr val="000000"/>
              </a:solidFill>
              <a:effectLst/>
              <a:uLnTx/>
              <a:uFillTx/>
              <a:latin typeface="Arial"/>
            </a:endParaRPr>
          </a:p>
        </p:txBody>
      </p:sp>
      <p:sp>
        <p:nvSpPr>
          <p:cNvPr id="3" name="Title 1">
            <a:extLst>
              <a:ext uri="{FF2B5EF4-FFF2-40B4-BE49-F238E27FC236}">
                <a16:creationId xmlns:a16="http://schemas.microsoft.com/office/drawing/2014/main" id="{36A14B3C-930F-C9DB-65FB-0B5FA3E047AF}"/>
              </a:ext>
            </a:extLst>
          </p:cNvPr>
          <p:cNvSpPr txBox="1">
            <a:spLocks/>
          </p:cNvSpPr>
          <p:nvPr/>
        </p:nvSpPr>
        <p:spPr bwMode="auto">
          <a:xfrm>
            <a:off x="5082384" y="5877899"/>
            <a:ext cx="1449945"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ar-SA" sz="2800" b="1" i="0" u="none" strike="noStrike" kern="1200" cap="none" spc="0" normalizeH="0" baseline="0" noProof="0" dirty="0">
                <a:ln>
                  <a:noFill/>
                </a:ln>
                <a:solidFill>
                  <a:srgbClr val="FFFFFF"/>
                </a:solidFill>
                <a:effectLst/>
                <a:uLnTx/>
                <a:uFillTx/>
                <a:latin typeface="Arial"/>
              </a:rPr>
              <a:t>الجليل</a:t>
            </a:r>
            <a:endParaRPr kumimoji="0" lang="en-US" sz="2800" b="1" i="0" u="none" strike="noStrike" kern="1200" cap="none" spc="0" normalizeH="0" baseline="0" noProof="0" dirty="0">
              <a:ln>
                <a:noFill/>
              </a:ln>
              <a:solidFill>
                <a:srgbClr val="FFFFFF"/>
              </a:solidFill>
              <a:effectLst/>
              <a:uLnTx/>
              <a:uFillTx/>
              <a:latin typeface="Arial"/>
            </a:endParaRPr>
          </a:p>
        </p:txBody>
      </p:sp>
      <p:sp>
        <p:nvSpPr>
          <p:cNvPr id="13" name="Rounded Rectangle 12">
            <a:extLst>
              <a:ext uri="{FF2B5EF4-FFF2-40B4-BE49-F238E27FC236}">
                <a16:creationId xmlns:a16="http://schemas.microsoft.com/office/drawing/2014/main" id="{B894654E-21A6-F7B4-D455-D73946AF123E}"/>
              </a:ext>
            </a:extLst>
          </p:cNvPr>
          <p:cNvSpPr/>
          <p:nvPr/>
        </p:nvSpPr>
        <p:spPr bwMode="auto">
          <a:xfrm rot="20980180">
            <a:off x="5930011" y="1654314"/>
            <a:ext cx="943714" cy="238915"/>
          </a:xfrm>
          <a:prstGeom prst="roundRect">
            <a:avLst/>
          </a:prstGeom>
          <a:solidFill>
            <a:srgbClr val="A2ACB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ndParaRPr>
          </a:p>
        </p:txBody>
      </p:sp>
      <p:sp>
        <p:nvSpPr>
          <p:cNvPr id="12" name="Title 1">
            <a:extLst>
              <a:ext uri="{FF2B5EF4-FFF2-40B4-BE49-F238E27FC236}">
                <a16:creationId xmlns:a16="http://schemas.microsoft.com/office/drawing/2014/main" id="{510DD55F-EE96-91AC-6239-B733C04C0D79}"/>
              </a:ext>
            </a:extLst>
          </p:cNvPr>
          <p:cNvSpPr txBox="1">
            <a:spLocks/>
          </p:cNvSpPr>
          <p:nvPr/>
        </p:nvSpPr>
        <p:spPr bwMode="auto">
          <a:xfrm rot="21084949">
            <a:off x="5860751" y="1585909"/>
            <a:ext cx="1041496" cy="347596"/>
          </a:xfrm>
          <a:prstGeom prst="rect">
            <a:avLst/>
          </a:prstGeom>
          <a:noFill/>
          <a:ln>
            <a:noFill/>
          </a:ln>
          <a:effec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ar-SA" sz="1400" b="1" i="0" u="none" strike="noStrike" kern="1200" cap="none" spc="0" normalizeH="0" baseline="0" noProof="0" dirty="0">
                <a:ln>
                  <a:noFill/>
                </a:ln>
                <a:solidFill>
                  <a:srgbClr val="000000"/>
                </a:solidFill>
                <a:effectLst/>
                <a:uLnTx/>
                <a:uFillTx/>
                <a:latin typeface="Arial"/>
              </a:rPr>
              <a:t>نهر ليونتس</a:t>
            </a:r>
            <a:endParaRPr kumimoji="0" lang="en-US" sz="1400" b="1" i="0" u="none" strike="noStrike" kern="1200" cap="none" spc="0" normalizeH="0" baseline="0" noProof="0" dirty="0">
              <a:ln>
                <a:noFill/>
              </a:ln>
              <a:solidFill>
                <a:srgbClr val="000000"/>
              </a:solidFill>
              <a:effectLst/>
              <a:uLnTx/>
              <a:uFillTx/>
              <a:latin typeface="Arial"/>
            </a:endParaRPr>
          </a:p>
        </p:txBody>
      </p:sp>
    </p:spTree>
    <p:extLst>
      <p:ext uri="{BB962C8B-B14F-4D97-AF65-F5344CB8AC3E}">
        <p14:creationId xmlns:p14="http://schemas.microsoft.com/office/powerpoint/2010/main" val="28743947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DE9F1A9F-2ACD-254D-8A93-3A81DAD90D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882936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382F1AAE-C358-EF4F-99B7-08AC737A3E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22881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D21ECCBC-CE58-B84A-A657-C8DC5BB59E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504407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7E13A5CD-BE11-9E4C-8791-18602D5708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291592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E486E34F-F54B-6642-BD48-2D0FC8F55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43546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CB19B47E-AF4E-E14F-A2AD-E00194A88A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86764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C1160803-A913-0B43-A2EA-0DFA0C2530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8487259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7" name="Text Box 3"/>
          <p:cNvSpPr txBox="1"/>
          <p:nvPr/>
        </p:nvSpPr>
        <p:spPr>
          <a:xfrm>
            <a:off x="84721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000000"/>
                </a:solidFill>
              </a:defRPr>
            </a:lvl1pPr>
          </a:lstStyle>
          <a:p>
            <a:r>
              <a:rPr b="1" dirty="0">
                <a:latin typeface="Arial" panose="020B0604020202020204" pitchFamily="34" charset="0"/>
                <a:cs typeface="Arial" panose="020B0604020202020204" pitchFamily="34" charset="0"/>
              </a:rPr>
              <a:t>51</a:t>
            </a:r>
          </a:p>
        </p:txBody>
      </p:sp>
      <p:sp>
        <p:nvSpPr>
          <p:cNvPr id="4708" name="Text Box 5"/>
          <p:cNvSpPr txBox="1"/>
          <p:nvPr/>
        </p:nvSpPr>
        <p:spPr>
          <a:xfrm>
            <a:off x="8624541" y="152404"/>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51</a:t>
            </a:r>
            <a:endParaRPr dirty="0">
              <a:latin typeface="Arial" panose="020B0604020202020204" pitchFamily="34" charset="0"/>
              <a:cs typeface="Arial" panose="020B0604020202020204" pitchFamily="34" charset="0"/>
            </a:endParaRPr>
          </a:p>
        </p:txBody>
      </p:sp>
      <p:sp>
        <p:nvSpPr>
          <p:cNvPr id="4709" name="Text Box 7"/>
          <p:cNvSpPr txBox="1"/>
          <p:nvPr/>
        </p:nvSpPr>
        <p:spPr>
          <a:xfrm>
            <a:off x="2857487" y="5229230"/>
            <a:ext cx="714381" cy="107715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defRPr sz="3200">
                <a:solidFill>
                  <a:srgbClr val="FFFFFF"/>
                </a:solidFill>
              </a:defRPr>
            </a:pPr>
            <a:endParaRPr b="1" dirty="0">
              <a:latin typeface="Arial" panose="020B0604020202020204" pitchFamily="34" charset="0"/>
              <a:cs typeface="Arial" panose="020B0604020202020204" pitchFamily="34" charset="0"/>
            </a:endParaRPr>
          </a:p>
          <a:p>
            <a:pPr rtl="1">
              <a:defRPr sz="32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p:txBody>
      </p:sp>
      <p:grpSp>
        <p:nvGrpSpPr>
          <p:cNvPr id="4712" name="Text Box 10"/>
          <p:cNvGrpSpPr/>
          <p:nvPr/>
        </p:nvGrpSpPr>
        <p:grpSpPr>
          <a:xfrm>
            <a:off x="3038475" y="3784599"/>
            <a:ext cx="381000" cy="914402"/>
            <a:chOff x="0" y="0"/>
            <a:chExt cx="381000" cy="914400"/>
          </a:xfrm>
        </p:grpSpPr>
        <p:sp>
          <p:nvSpPr>
            <p:cNvPr id="4710" name="Rectangle"/>
            <p:cNvSpPr/>
            <p:nvPr/>
          </p:nvSpPr>
          <p:spPr>
            <a:xfrm>
              <a:off x="0" y="0"/>
              <a:ext cx="381000" cy="914400"/>
            </a:xfrm>
            <a:prstGeom prst="rect">
              <a:avLst/>
            </a:prstGeom>
            <a:gradFill flip="none" rotWithShape="1">
              <a:gsLst>
                <a:gs pos="0">
                  <a:srgbClr val="FF0000"/>
                </a:gs>
                <a:gs pos="100000">
                  <a:srgbClr val="760000"/>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1" name="Text"/>
            <p:cNvSpPr txBox="1"/>
            <p:nvPr/>
          </p:nvSpPr>
          <p:spPr>
            <a:xfrm>
              <a:off x="45687" y="0"/>
              <a:ext cx="2896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5" name="Text Box 12"/>
          <p:cNvGrpSpPr/>
          <p:nvPr/>
        </p:nvGrpSpPr>
        <p:grpSpPr>
          <a:xfrm>
            <a:off x="4202112" y="3784599"/>
            <a:ext cx="762001" cy="914402"/>
            <a:chOff x="0" y="0"/>
            <a:chExt cx="762000" cy="914400"/>
          </a:xfrm>
        </p:grpSpPr>
        <p:sp>
          <p:nvSpPr>
            <p:cNvPr id="4713"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4" name="Text"/>
            <p:cNvSpPr txBox="1"/>
            <p:nvPr/>
          </p:nvSpPr>
          <p:spPr>
            <a:xfrm>
              <a:off x="45687" y="0"/>
              <a:ext cx="6706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8" name="Text Box 13"/>
          <p:cNvGrpSpPr/>
          <p:nvPr/>
        </p:nvGrpSpPr>
        <p:grpSpPr>
          <a:xfrm>
            <a:off x="1362075" y="3784599"/>
            <a:ext cx="533400" cy="914402"/>
            <a:chOff x="0" y="0"/>
            <a:chExt cx="533400" cy="914400"/>
          </a:xfrm>
        </p:grpSpPr>
        <p:sp>
          <p:nvSpPr>
            <p:cNvPr id="4716" name="Rectangle"/>
            <p:cNvSpPr/>
            <p:nvPr/>
          </p:nvSpPr>
          <p:spPr>
            <a:xfrm>
              <a:off x="0" y="0"/>
              <a:ext cx="533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7" name="Text"/>
            <p:cNvSpPr txBox="1"/>
            <p:nvPr/>
          </p:nvSpPr>
          <p:spPr>
            <a:xfrm>
              <a:off x="45687" y="0"/>
              <a:ext cx="4420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sp>
        <p:nvSpPr>
          <p:cNvPr id="4719" name="Text Box 19"/>
          <p:cNvSpPr txBox="1"/>
          <p:nvPr/>
        </p:nvSpPr>
        <p:spPr>
          <a:xfrm>
            <a:off x="6598887" y="4343400"/>
            <a:ext cx="2194625" cy="8309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b="1">
                <a:solidFill>
                  <a:srgbClr val="FFFFFF"/>
                </a:solidFill>
              </a:defRPr>
            </a:lvl1pPr>
          </a:lstStyle>
          <a:p>
            <a:r>
              <a:rPr dirty="0" err="1">
                <a:latin typeface="Arial" panose="020B0604020202020204" pitchFamily="34" charset="0"/>
                <a:cs typeface="Arial" panose="020B0604020202020204" pitchFamily="34" charset="0"/>
              </a:rPr>
              <a:t>الأرقام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تشير</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الأعداد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كل </a:t>
            </a:r>
            <a:r>
              <a:rPr dirty="0" err="1">
                <a:latin typeface="Arial" panose="020B0604020202020204" pitchFamily="34" charset="0"/>
                <a:cs typeface="Arial" panose="020B0604020202020204" pitchFamily="34" charset="0"/>
              </a:rPr>
              <a:t>مصدر</a:t>
            </a:r>
            <a:endParaRPr dirty="0">
              <a:latin typeface="Arial" panose="020B0604020202020204" pitchFamily="34" charset="0"/>
              <a:cs typeface="Arial" panose="020B0604020202020204" pitchFamily="34" charset="0"/>
            </a:endParaRPr>
          </a:p>
        </p:txBody>
      </p:sp>
      <p:sp>
        <p:nvSpPr>
          <p:cNvPr id="4720" name="Text Box 20"/>
          <p:cNvSpPr txBox="1"/>
          <p:nvPr/>
        </p:nvSpPr>
        <p:spPr>
          <a:xfrm>
            <a:off x="2980310" y="5199064"/>
            <a:ext cx="611640"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235</a:t>
            </a:r>
            <a:endParaRPr dirty="0">
              <a:latin typeface="Arial" panose="020B0604020202020204" pitchFamily="34" charset="0"/>
              <a:cs typeface="Arial" panose="020B0604020202020204" pitchFamily="34" charset="0"/>
            </a:endParaRPr>
          </a:p>
        </p:txBody>
      </p:sp>
      <p:grpSp>
        <p:nvGrpSpPr>
          <p:cNvPr id="4725" name="Group 52"/>
          <p:cNvGrpSpPr/>
          <p:nvPr/>
        </p:nvGrpSpPr>
        <p:grpSpPr>
          <a:xfrm>
            <a:off x="1299903" y="5257800"/>
            <a:ext cx="611705" cy="990601"/>
            <a:chOff x="490" y="0"/>
            <a:chExt cx="611703" cy="990601"/>
          </a:xfrm>
        </p:grpSpPr>
        <p:grpSp>
          <p:nvGrpSpPr>
            <p:cNvPr id="4723" name="Text Box 17"/>
            <p:cNvGrpSpPr/>
            <p:nvPr/>
          </p:nvGrpSpPr>
          <p:grpSpPr>
            <a:xfrm>
              <a:off x="62660" y="76200"/>
              <a:ext cx="533402" cy="914401"/>
              <a:chOff x="-1" y="0"/>
              <a:chExt cx="533401" cy="914400"/>
            </a:xfrm>
          </p:grpSpPr>
          <p:sp>
            <p:nvSpPr>
              <p:cNvPr id="4721" name="Rectangle"/>
              <p:cNvSpPr/>
              <p:nvPr/>
            </p:nvSpPr>
            <p:spPr>
              <a:xfrm>
                <a:off x="-1" y="0"/>
                <a:ext cx="533401"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22" name="م"/>
              <p:cNvSpPr txBox="1"/>
              <p:nvPr/>
            </p:nvSpPr>
            <p:spPr>
              <a:xfrm>
                <a:off x="45719" y="0"/>
                <a:ext cx="4419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a:latin typeface="Arial" panose="020B0604020202020204" pitchFamily="34" charset="0"/>
                    <a:cs typeface="Arial" panose="020B0604020202020204" pitchFamily="34" charset="0"/>
                  </a:rPr>
                  <a:t>م</a:t>
                </a:r>
                <a:endParaRPr sz="700" b="1" dirty="0">
                  <a:latin typeface="Arial" panose="020B0604020202020204" pitchFamily="34" charset="0"/>
                  <a:cs typeface="Arial" panose="020B0604020202020204" pitchFamily="34" charset="0"/>
                </a:endParaRPr>
              </a:p>
            </p:txBody>
          </p:sp>
        </p:grpSp>
        <p:sp>
          <p:nvSpPr>
            <p:cNvPr id="4724" name="Text Box 23"/>
            <p:cNvSpPr txBox="1"/>
            <p:nvPr/>
          </p:nvSpPr>
          <p:spPr>
            <a:xfrm>
              <a:off x="490" y="0"/>
              <a:ext cx="611703"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333</a:t>
              </a:r>
              <a:endParaRPr dirty="0">
                <a:latin typeface="Arial" panose="020B0604020202020204" pitchFamily="34" charset="0"/>
                <a:cs typeface="Arial" panose="020B0604020202020204" pitchFamily="34" charset="0"/>
              </a:endParaRPr>
            </a:p>
          </p:txBody>
        </p:sp>
      </p:grpSp>
      <p:grpSp>
        <p:nvGrpSpPr>
          <p:cNvPr id="4728" name="Group 58"/>
          <p:cNvGrpSpPr/>
          <p:nvPr/>
        </p:nvGrpSpPr>
        <p:grpSpPr>
          <a:xfrm>
            <a:off x="2590800" y="838200"/>
            <a:ext cx="1143000" cy="820735"/>
            <a:chOff x="0" y="0"/>
            <a:chExt cx="1143000" cy="820733"/>
          </a:xfrm>
        </p:grpSpPr>
        <p:sp>
          <p:nvSpPr>
            <p:cNvPr id="4726" name="Text Box 6"/>
            <p:cNvSpPr txBox="1"/>
            <p:nvPr/>
          </p:nvSpPr>
          <p:spPr>
            <a:xfrm>
              <a:off x="0" y="0"/>
              <a:ext cx="1143000" cy="820733"/>
            </a:xfrm>
            <a:prstGeom prst="rect">
              <a:avLst/>
            </a:prstGeom>
            <a:gradFill flip="none" rotWithShape="1">
              <a:gsLst>
                <a:gs pos="0">
                  <a:srgbClr val="010199"/>
                </a:gs>
                <a:gs pos="100000">
                  <a:srgbClr val="000047"/>
                </a:gs>
              </a:gsLst>
              <a:lin ang="5400000" scaled="0"/>
            </a:gra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lgn="ctr">
                <a:spcBef>
                  <a:spcPts val="1400"/>
                </a:spcBef>
                <a:defRPr sz="600">
                  <a:solidFill>
                    <a:srgbClr val="FFFFFF"/>
                  </a:solidFill>
                </a:defRPr>
              </a:pPr>
              <a:endParaRPr b="1" dirty="0">
                <a:latin typeface="Arial" panose="020B0604020202020204" pitchFamily="34" charset="0"/>
                <a:cs typeface="Arial" panose="020B0604020202020204" pitchFamily="34" charset="0"/>
              </a:endParaRPr>
            </a:p>
            <a:p>
              <a:pPr algn="ctr" rtl="1">
                <a:spcBef>
                  <a:spcPts val="1600"/>
                </a:spcBef>
                <a:defRPr sz="2800">
                  <a:solidFill>
                    <a:srgbClr val="FFFFFF"/>
                  </a:solidFill>
                </a:defRPr>
              </a:pPr>
              <a:r>
                <a:rPr b="1" dirty="0">
                  <a:latin typeface="Arial" panose="020B0604020202020204" pitchFamily="34" charset="0"/>
                  <a:cs typeface="Arial" panose="020B0604020202020204" pitchFamily="34" charset="0"/>
                </a:rPr>
                <a:t> مرقس</a:t>
              </a:r>
              <a:endParaRPr sz="800" b="1" dirty="0">
                <a:latin typeface="Arial" panose="020B0604020202020204" pitchFamily="34" charset="0"/>
                <a:cs typeface="Arial" panose="020B0604020202020204" pitchFamily="34" charset="0"/>
              </a:endParaRPr>
            </a:p>
          </p:txBody>
        </p:sp>
        <p:sp>
          <p:nvSpPr>
            <p:cNvPr id="4727" name="Text Box 18"/>
            <p:cNvSpPr txBox="1"/>
            <p:nvPr/>
          </p:nvSpPr>
          <p:spPr>
            <a:xfrm>
              <a:off x="287078" y="0"/>
              <a:ext cx="611705"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661</a:t>
              </a:r>
              <a:endParaRPr dirty="0">
                <a:latin typeface="Arial" panose="020B0604020202020204" pitchFamily="34" charset="0"/>
                <a:cs typeface="Arial" panose="020B0604020202020204" pitchFamily="34" charset="0"/>
              </a:endParaRPr>
            </a:p>
          </p:txBody>
        </p:sp>
      </p:grpSp>
      <p:grpSp>
        <p:nvGrpSpPr>
          <p:cNvPr id="4733" name="Group 57"/>
          <p:cNvGrpSpPr/>
          <p:nvPr/>
        </p:nvGrpSpPr>
        <p:grpSpPr>
          <a:xfrm>
            <a:off x="3440112" y="3733798"/>
            <a:ext cx="762001" cy="965202"/>
            <a:chOff x="0" y="-1"/>
            <a:chExt cx="762000" cy="965201"/>
          </a:xfrm>
        </p:grpSpPr>
        <p:grpSp>
          <p:nvGrpSpPr>
            <p:cNvPr id="4731" name="Text Box 9"/>
            <p:cNvGrpSpPr/>
            <p:nvPr/>
          </p:nvGrpSpPr>
          <p:grpSpPr>
            <a:xfrm>
              <a:off x="0" y="50800"/>
              <a:ext cx="762000" cy="914400"/>
              <a:chOff x="0" y="0"/>
              <a:chExt cx="762000" cy="914400"/>
            </a:xfrm>
          </p:grpSpPr>
          <p:sp>
            <p:nvSpPr>
              <p:cNvPr id="4729" name="Rectangle"/>
              <p:cNvSpPr/>
              <p:nvPr/>
            </p:nvSpPr>
            <p:spPr>
              <a:xfrm>
                <a:off x="0" y="0"/>
                <a:ext cx="762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30" name="لوقا"/>
              <p:cNvSpPr txBox="1"/>
              <p:nvPr/>
            </p:nvSpPr>
            <p:spPr>
              <a:xfrm>
                <a:off x="45719" y="0"/>
                <a:ext cx="6705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لوقا</a:t>
                </a:r>
                <a:endParaRPr sz="700" b="1" dirty="0">
                  <a:latin typeface="Arial" panose="020B0604020202020204" pitchFamily="34" charset="0"/>
                  <a:cs typeface="Arial" panose="020B0604020202020204" pitchFamily="34" charset="0"/>
                </a:endParaRPr>
              </a:p>
            </p:txBody>
          </p:sp>
        </p:grpSp>
        <p:sp>
          <p:nvSpPr>
            <p:cNvPr id="4732" name="Text Box 24"/>
            <p:cNvSpPr txBox="1"/>
            <p:nvPr/>
          </p:nvSpPr>
          <p:spPr>
            <a:xfrm>
              <a:off x="90229" y="-1"/>
              <a:ext cx="611704"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350</a:t>
              </a:r>
              <a:endParaRPr dirty="0">
                <a:latin typeface="Arial" panose="020B0604020202020204" pitchFamily="34" charset="0"/>
                <a:cs typeface="Arial" panose="020B0604020202020204" pitchFamily="34" charset="0"/>
              </a:endParaRPr>
            </a:p>
          </p:txBody>
        </p:sp>
      </p:grpSp>
      <p:grpSp>
        <p:nvGrpSpPr>
          <p:cNvPr id="4738" name="Group 56"/>
          <p:cNvGrpSpPr/>
          <p:nvPr/>
        </p:nvGrpSpPr>
        <p:grpSpPr>
          <a:xfrm>
            <a:off x="1895475" y="3733800"/>
            <a:ext cx="1143000" cy="965202"/>
            <a:chOff x="0" y="0"/>
            <a:chExt cx="1143000" cy="965201"/>
          </a:xfrm>
        </p:grpSpPr>
        <p:grpSp>
          <p:nvGrpSpPr>
            <p:cNvPr id="4736" name="Text Box 8"/>
            <p:cNvGrpSpPr/>
            <p:nvPr/>
          </p:nvGrpSpPr>
          <p:grpSpPr>
            <a:xfrm>
              <a:off x="0" y="50800"/>
              <a:ext cx="1143000" cy="914401"/>
              <a:chOff x="0" y="0"/>
              <a:chExt cx="1143000" cy="914400"/>
            </a:xfrm>
          </p:grpSpPr>
          <p:sp>
            <p:nvSpPr>
              <p:cNvPr id="4734" name="Rectangle"/>
              <p:cNvSpPr/>
              <p:nvPr/>
            </p:nvSpPr>
            <p:spPr>
              <a:xfrm>
                <a:off x="0" y="0"/>
                <a:ext cx="1143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35" name="متى"/>
              <p:cNvSpPr txBox="1"/>
              <p:nvPr/>
            </p:nvSpPr>
            <p:spPr>
              <a:xfrm>
                <a:off x="45719" y="0"/>
                <a:ext cx="1051562"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737" name="Text Box 25"/>
            <p:cNvSpPr txBox="1"/>
            <p:nvPr/>
          </p:nvSpPr>
          <p:spPr>
            <a:xfrm>
              <a:off x="242628" y="0"/>
              <a:ext cx="611705"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500</a:t>
              </a:r>
              <a:endParaRPr dirty="0">
                <a:latin typeface="Arial" panose="020B0604020202020204" pitchFamily="34" charset="0"/>
                <a:cs typeface="Arial" panose="020B0604020202020204" pitchFamily="34" charset="0"/>
              </a:endParaRPr>
            </a:p>
          </p:txBody>
        </p:sp>
      </p:grpSp>
      <p:grpSp>
        <p:nvGrpSpPr>
          <p:cNvPr id="4743" name="Group 53"/>
          <p:cNvGrpSpPr/>
          <p:nvPr/>
        </p:nvGrpSpPr>
        <p:grpSpPr>
          <a:xfrm>
            <a:off x="4202112" y="5257798"/>
            <a:ext cx="762001" cy="990602"/>
            <a:chOff x="0" y="-1"/>
            <a:chExt cx="762000" cy="990601"/>
          </a:xfrm>
        </p:grpSpPr>
        <p:grpSp>
          <p:nvGrpSpPr>
            <p:cNvPr id="4741" name="Text Box 16"/>
            <p:cNvGrpSpPr/>
            <p:nvPr/>
          </p:nvGrpSpPr>
          <p:grpSpPr>
            <a:xfrm>
              <a:off x="0" y="76200"/>
              <a:ext cx="762000" cy="914400"/>
              <a:chOff x="0" y="0"/>
              <a:chExt cx="762000" cy="914400"/>
            </a:xfrm>
          </p:grpSpPr>
          <p:sp>
            <p:nvSpPr>
              <p:cNvPr id="4739"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40" name="ل"/>
              <p:cNvSpPr txBox="1"/>
              <p:nvPr/>
            </p:nvSpPr>
            <p:spPr>
              <a:xfrm>
                <a:off x="45719" y="0"/>
                <a:ext cx="6705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a:t>
                </a:r>
                <a:endParaRPr sz="700" b="1" dirty="0">
                  <a:latin typeface="Arial" panose="020B0604020202020204" pitchFamily="34" charset="0"/>
                  <a:cs typeface="Arial" panose="020B0604020202020204" pitchFamily="34" charset="0"/>
                </a:endParaRPr>
              </a:p>
            </p:txBody>
          </p:sp>
        </p:grpSp>
        <p:sp>
          <p:nvSpPr>
            <p:cNvPr id="4742" name="Text Box 26"/>
            <p:cNvSpPr txBox="1"/>
            <p:nvPr/>
          </p:nvSpPr>
          <p:spPr>
            <a:xfrm>
              <a:off x="58479" y="-1"/>
              <a:ext cx="611704"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564</a:t>
              </a:r>
              <a:endParaRPr dirty="0">
                <a:latin typeface="Arial" panose="020B0604020202020204" pitchFamily="34" charset="0"/>
                <a:cs typeface="Arial" panose="020B0604020202020204" pitchFamily="34" charset="0"/>
              </a:endParaRPr>
            </a:p>
          </p:txBody>
        </p:sp>
      </p:grpSp>
      <p:grpSp>
        <p:nvGrpSpPr>
          <p:cNvPr id="4746" name="Group 45"/>
          <p:cNvGrpSpPr/>
          <p:nvPr/>
        </p:nvGrpSpPr>
        <p:grpSpPr>
          <a:xfrm>
            <a:off x="1403350" y="2971798"/>
            <a:ext cx="1981200" cy="762003"/>
            <a:chOff x="0" y="-1"/>
            <a:chExt cx="1981200" cy="762001"/>
          </a:xfrm>
        </p:grpSpPr>
        <p:sp>
          <p:nvSpPr>
            <p:cNvPr id="4744" name="Text Box 21"/>
            <p:cNvSpPr txBox="1"/>
            <p:nvPr/>
          </p:nvSpPr>
          <p:spPr>
            <a:xfrm>
              <a:off x="579268" y="-1"/>
              <a:ext cx="784828"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1068</a:t>
              </a:r>
              <a:endParaRPr dirty="0">
                <a:latin typeface="Arial" panose="020B0604020202020204" pitchFamily="34" charset="0"/>
                <a:cs typeface="Arial" panose="020B0604020202020204" pitchFamily="34" charset="0"/>
              </a:endParaRPr>
            </a:p>
          </p:txBody>
        </p:sp>
        <p:sp>
          <p:nvSpPr>
            <p:cNvPr id="4745" name="AutoShape 27"/>
            <p:cNvSpPr/>
            <p:nvPr/>
          </p:nvSpPr>
          <p:spPr>
            <a:xfrm rot="16200000">
              <a:off x="838200" y="-381000"/>
              <a:ext cx="304800" cy="1981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44"/>
                    <a:pt x="21600" y="1662"/>
                  </a:cubicBezTo>
                  <a:lnTo>
                    <a:pt x="21600" y="19938"/>
                  </a:lnTo>
                  <a:cubicBezTo>
                    <a:pt x="21600" y="2085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49" name="Group 46"/>
          <p:cNvGrpSpPr/>
          <p:nvPr/>
        </p:nvGrpSpPr>
        <p:grpSpPr>
          <a:xfrm>
            <a:off x="3027363" y="2971798"/>
            <a:ext cx="1905001" cy="762003"/>
            <a:chOff x="0" y="-1"/>
            <a:chExt cx="1905000" cy="762001"/>
          </a:xfrm>
        </p:grpSpPr>
        <p:sp>
          <p:nvSpPr>
            <p:cNvPr id="4747" name="Text Box 22"/>
            <p:cNvSpPr txBox="1"/>
            <p:nvPr/>
          </p:nvSpPr>
          <p:spPr>
            <a:xfrm>
              <a:off x="460867" y="-1"/>
              <a:ext cx="784828"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1149</a:t>
              </a:r>
              <a:endParaRPr dirty="0">
                <a:latin typeface="Arial" panose="020B0604020202020204" pitchFamily="34" charset="0"/>
                <a:cs typeface="Arial" panose="020B0604020202020204" pitchFamily="34" charset="0"/>
              </a:endParaRPr>
            </a:p>
          </p:txBody>
        </p:sp>
        <p:sp>
          <p:nvSpPr>
            <p:cNvPr id="4748" name="AutoShape 28"/>
            <p:cNvSpPr/>
            <p:nvPr/>
          </p:nvSpPr>
          <p:spPr>
            <a:xfrm rot="16200000">
              <a:off x="800100" y="-342900"/>
              <a:ext cx="304800" cy="1905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74"/>
                    <a:pt x="21600" y="1728"/>
                  </a:cubicBezTo>
                  <a:lnTo>
                    <a:pt x="21600" y="19872"/>
                  </a:lnTo>
                  <a:cubicBezTo>
                    <a:pt x="21600" y="2082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52" name="Group 39"/>
          <p:cNvGrpSpPr/>
          <p:nvPr/>
        </p:nvGrpSpPr>
        <p:grpSpPr>
          <a:xfrm>
            <a:off x="2362199" y="1295400"/>
            <a:ext cx="228601" cy="2514600"/>
            <a:chOff x="0" y="0"/>
            <a:chExt cx="228600" cy="2514600"/>
          </a:xfrm>
        </p:grpSpPr>
        <p:sp>
          <p:nvSpPr>
            <p:cNvPr id="4750" name="Line 29"/>
            <p:cNvSpPr/>
            <p:nvPr/>
          </p:nvSpPr>
          <p:spPr>
            <a:xfrm flipH="1" flipV="1">
              <a:off x="-1" y="-1"/>
              <a:ext cx="228601" cy="1"/>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1" name="Line 38"/>
            <p:cNvSpPr/>
            <p:nvPr/>
          </p:nvSpPr>
          <p:spPr>
            <a:xfrm flipH="1">
              <a:off x="-1" y="0"/>
              <a:ext cx="2"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grpSp>
        <p:nvGrpSpPr>
          <p:cNvPr id="4755" name="Group 40"/>
          <p:cNvGrpSpPr/>
          <p:nvPr/>
        </p:nvGrpSpPr>
        <p:grpSpPr>
          <a:xfrm>
            <a:off x="3733800" y="1295400"/>
            <a:ext cx="229870" cy="2514600"/>
            <a:chOff x="0" y="0"/>
            <a:chExt cx="229869" cy="2514600"/>
          </a:xfrm>
        </p:grpSpPr>
        <p:sp>
          <p:nvSpPr>
            <p:cNvPr id="4753" name="Line 41"/>
            <p:cNvSpPr/>
            <p:nvPr/>
          </p:nvSpPr>
          <p:spPr>
            <a:xfrm>
              <a:off x="0" y="0"/>
              <a:ext cx="228600" cy="0"/>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4" name="Line 42"/>
            <p:cNvSpPr/>
            <p:nvPr/>
          </p:nvSpPr>
          <p:spPr>
            <a:xfrm flipH="1">
              <a:off x="229869" y="0"/>
              <a:ext cx="1"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sp>
        <p:nvSpPr>
          <p:cNvPr id="4756" name="Line 43"/>
          <p:cNvSpPr/>
          <p:nvPr/>
        </p:nvSpPr>
        <p:spPr>
          <a:xfrm flipV="1">
            <a:off x="1590675" y="4724400"/>
            <a:ext cx="0"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7" name="Line 44"/>
          <p:cNvSpPr/>
          <p:nvPr/>
        </p:nvSpPr>
        <p:spPr>
          <a:xfrm flipV="1">
            <a:off x="4506912" y="4648200"/>
            <a:ext cx="1"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8" name="Rectangle 54"/>
          <p:cNvSpPr txBox="1">
            <a:spLocks noGrp="1"/>
          </p:cNvSpPr>
          <p:nvPr>
            <p:ph type="title" idx="4294967295"/>
          </p:nvPr>
        </p:nvSpPr>
        <p:spPr>
          <a:xfrm>
            <a:off x="5410200" y="1219200"/>
            <a:ext cx="3124200" cy="1754262"/>
          </a:xfrm>
          <a:prstGeom prst="rect">
            <a:avLst/>
          </a:prstGeom>
          <a:solidFill>
            <a:srgbClr val="010199"/>
          </a:solidFill>
        </p:spPr>
        <p:txBody>
          <a:bodyPr lIns="45687" tIns="45687" rIns="45687" bIns="45687" anchor="t"/>
          <a:lstStyle/>
          <a:p>
            <a:pPr>
              <a:defRPr sz="3600"/>
            </a:pPr>
            <a:r>
              <a:rPr dirty="0" err="1"/>
              <a:t>مخطط</a:t>
            </a:r>
            <a:br>
              <a:rPr dirty="0"/>
            </a:br>
            <a:r>
              <a:rPr dirty="0" err="1"/>
              <a:t>أولوية</a:t>
            </a:r>
            <a:br>
              <a:rPr dirty="0"/>
            </a:br>
            <a:r>
              <a:rPr dirty="0" err="1"/>
              <a:t>ماركان</a:t>
            </a:r>
            <a:endParaRPr dirty="0"/>
          </a:p>
        </p:txBody>
      </p:sp>
      <p:sp>
        <p:nvSpPr>
          <p:cNvPr id="4759" name="Line 43"/>
          <p:cNvSpPr/>
          <p:nvPr/>
        </p:nvSpPr>
        <p:spPr>
          <a:xfrm flipV="1">
            <a:off x="3203575" y="4652962"/>
            <a:ext cx="0" cy="609601"/>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728"/>
                                        </p:tgtEl>
                                        <p:attrNameLst>
                                          <p:attrName>style.visibility</p:attrName>
                                        </p:attrNameLst>
                                      </p:cBhvr>
                                      <p:to>
                                        <p:strVal val="visible"/>
                                      </p:to>
                                    </p:set>
                                    <p:anim calcmode="lin" valueType="num">
                                      <p:cBhvr>
                                        <p:cTn id="7" dur="1000" fill="hold"/>
                                        <p:tgtEl>
                                          <p:spTgt spid="4728"/>
                                        </p:tgtEl>
                                        <p:attrNameLst>
                                          <p:attrName>ppt_x</p:attrName>
                                        </p:attrNameLst>
                                      </p:cBhvr>
                                      <p:tavLst>
                                        <p:tav tm="0">
                                          <p:val>
                                            <p:strVal val="0-#ppt_w/2"/>
                                          </p:val>
                                        </p:tav>
                                        <p:tav tm="100000">
                                          <p:val>
                                            <p:strVal val="#ppt_x"/>
                                          </p:val>
                                        </p:tav>
                                      </p:tavLst>
                                    </p:anim>
                                    <p:anim calcmode="lin" valueType="num">
                                      <p:cBhvr>
                                        <p:cTn id="8" dur="1000" fill="hold"/>
                                        <p:tgtEl>
                                          <p:spTgt spid="47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2" nodeType="clickEffect">
                                  <p:stCondLst>
                                    <p:cond delay="0"/>
                                  </p:stCondLst>
                                  <p:iterate>
                                    <p:tmAbs val="0"/>
                                  </p:iterate>
                                  <p:childTnLst>
                                    <p:set>
                                      <p:cBhvr>
                                        <p:cTn id="12" fill="hold"/>
                                        <p:tgtEl>
                                          <p:spTgt spid="4752"/>
                                        </p:tgtEl>
                                        <p:attrNameLst>
                                          <p:attrName>style.visibility</p:attrName>
                                        </p:attrNameLst>
                                      </p:cBhvr>
                                      <p:to>
                                        <p:strVal val="visible"/>
                                      </p:to>
                                    </p:set>
                                    <p:animEffect transition="in" filter="wipe(up)">
                                      <p:cBhvr>
                                        <p:cTn id="13" dur="500"/>
                                        <p:tgtEl>
                                          <p:spTgt spid="475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3" nodeType="clickEffect">
                                  <p:stCondLst>
                                    <p:cond delay="0"/>
                                  </p:stCondLst>
                                  <p:iterate>
                                    <p:tmAbs val="0"/>
                                  </p:iterate>
                                  <p:childTnLst>
                                    <p:set>
                                      <p:cBhvr>
                                        <p:cTn id="17" fill="hold"/>
                                        <p:tgtEl>
                                          <p:spTgt spid="4755"/>
                                        </p:tgtEl>
                                        <p:attrNameLst>
                                          <p:attrName>style.visibility</p:attrName>
                                        </p:attrNameLst>
                                      </p:cBhvr>
                                      <p:to>
                                        <p:strVal val="visible"/>
                                      </p:to>
                                    </p:set>
                                    <p:animEffect transition="in" filter="wipe(up)">
                                      <p:cBhvr>
                                        <p:cTn id="18" dur="500"/>
                                        <p:tgtEl>
                                          <p:spTgt spid="4755"/>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4" nodeType="clickEffect">
                                  <p:stCondLst>
                                    <p:cond delay="0"/>
                                  </p:stCondLst>
                                  <p:iterate>
                                    <p:tmAbs val="0"/>
                                  </p:iterate>
                                  <p:childTnLst>
                                    <p:set>
                                      <p:cBhvr>
                                        <p:cTn id="22" fill="hold"/>
                                        <p:tgtEl>
                                          <p:spTgt spid="4738"/>
                                        </p:tgtEl>
                                        <p:attrNameLst>
                                          <p:attrName>style.visibility</p:attrName>
                                        </p:attrNameLst>
                                      </p:cBhvr>
                                      <p:to>
                                        <p:strVal val="visible"/>
                                      </p:to>
                                    </p:set>
                                    <p:anim calcmode="lin" valueType="num">
                                      <p:cBhvr>
                                        <p:cTn id="23" dur="1000" fill="hold"/>
                                        <p:tgtEl>
                                          <p:spTgt spid="4738"/>
                                        </p:tgtEl>
                                        <p:attrNameLst>
                                          <p:attrName>ppt_x</p:attrName>
                                        </p:attrNameLst>
                                      </p:cBhvr>
                                      <p:tavLst>
                                        <p:tav tm="0">
                                          <p:val>
                                            <p:strVal val="0-#ppt_w/2"/>
                                          </p:val>
                                        </p:tav>
                                        <p:tav tm="100000">
                                          <p:val>
                                            <p:strVal val="#ppt_x"/>
                                          </p:val>
                                        </p:tav>
                                      </p:tavLst>
                                    </p:anim>
                                    <p:anim calcmode="lin" valueType="num">
                                      <p:cBhvr>
                                        <p:cTn id="24" dur="1000" fill="hold"/>
                                        <p:tgtEl>
                                          <p:spTgt spid="473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5" nodeType="clickEffect">
                                  <p:stCondLst>
                                    <p:cond delay="0"/>
                                  </p:stCondLst>
                                  <p:iterate>
                                    <p:tmAbs val="0"/>
                                  </p:iterate>
                                  <p:childTnLst>
                                    <p:set>
                                      <p:cBhvr>
                                        <p:cTn id="28" fill="hold"/>
                                        <p:tgtEl>
                                          <p:spTgt spid="4733"/>
                                        </p:tgtEl>
                                        <p:attrNameLst>
                                          <p:attrName>style.visibility</p:attrName>
                                        </p:attrNameLst>
                                      </p:cBhvr>
                                      <p:to>
                                        <p:strVal val="visible"/>
                                      </p:to>
                                    </p:set>
                                    <p:anim calcmode="lin" valueType="num">
                                      <p:cBhvr>
                                        <p:cTn id="29" dur="1000" fill="hold"/>
                                        <p:tgtEl>
                                          <p:spTgt spid="4733"/>
                                        </p:tgtEl>
                                        <p:attrNameLst>
                                          <p:attrName>ppt_x</p:attrName>
                                        </p:attrNameLst>
                                      </p:cBhvr>
                                      <p:tavLst>
                                        <p:tav tm="0">
                                          <p:val>
                                            <p:strVal val="0-#ppt_w/2"/>
                                          </p:val>
                                        </p:tav>
                                        <p:tav tm="100000">
                                          <p:val>
                                            <p:strVal val="#ppt_x"/>
                                          </p:val>
                                        </p:tav>
                                      </p:tavLst>
                                    </p:anim>
                                    <p:anim calcmode="lin" valueType="num">
                                      <p:cBhvr>
                                        <p:cTn id="30" dur="1000" fill="hold"/>
                                        <p:tgtEl>
                                          <p:spTgt spid="473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fill="hold" grpId="6" nodeType="clickEffect">
                                  <p:stCondLst>
                                    <p:cond delay="0"/>
                                  </p:stCondLst>
                                  <p:iterate>
                                    <p:tmAbs val="0"/>
                                  </p:iterate>
                                  <p:childTnLst>
                                    <p:set>
                                      <p:cBhvr>
                                        <p:cTn id="34" fill="hold"/>
                                        <p:tgtEl>
                                          <p:spTgt spid="4746"/>
                                        </p:tgtEl>
                                        <p:attrNameLst>
                                          <p:attrName>style.visibility</p:attrName>
                                        </p:attrNameLst>
                                      </p:cBhvr>
                                      <p:to>
                                        <p:strVal val="visible"/>
                                      </p:to>
                                    </p:set>
                                    <p:animEffect transition="in" filter="fade">
                                      <p:cBhvr>
                                        <p:cTn id="35" dur="500"/>
                                        <p:tgtEl>
                                          <p:spTgt spid="4746"/>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fill="hold" grpId="7" nodeType="clickEffect">
                                  <p:stCondLst>
                                    <p:cond delay="0"/>
                                  </p:stCondLst>
                                  <p:iterate>
                                    <p:tmAbs val="0"/>
                                  </p:iterate>
                                  <p:childTnLst>
                                    <p:set>
                                      <p:cBhvr>
                                        <p:cTn id="39" fill="hold"/>
                                        <p:tgtEl>
                                          <p:spTgt spid="4749"/>
                                        </p:tgtEl>
                                        <p:attrNameLst>
                                          <p:attrName>style.visibility</p:attrName>
                                        </p:attrNameLst>
                                      </p:cBhvr>
                                      <p:to>
                                        <p:strVal val="visible"/>
                                      </p:to>
                                    </p:set>
                                    <p:animEffect transition="in" filter="fade">
                                      <p:cBhvr>
                                        <p:cTn id="40" dur="500"/>
                                        <p:tgtEl>
                                          <p:spTgt spid="474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fill="hold" grpId="8" nodeType="clickEffect">
                                  <p:stCondLst>
                                    <p:cond delay="0"/>
                                  </p:stCondLst>
                                  <p:iterate>
                                    <p:tmAbs val="0"/>
                                  </p:iterate>
                                  <p:childTnLst>
                                    <p:set>
                                      <p:cBhvr>
                                        <p:cTn id="44" fill="hold"/>
                                        <p:tgtEl>
                                          <p:spTgt spid="4725"/>
                                        </p:tgtEl>
                                        <p:attrNameLst>
                                          <p:attrName>style.visibility</p:attrName>
                                        </p:attrNameLst>
                                      </p:cBhvr>
                                      <p:to>
                                        <p:strVal val="visible"/>
                                      </p:to>
                                    </p:set>
                                    <p:animEffect transition="in" filter="fade">
                                      <p:cBhvr>
                                        <p:cTn id="45" dur="500"/>
                                        <p:tgtEl>
                                          <p:spTgt spid="472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fill="hold" grpId="9" nodeType="clickEffect">
                                  <p:stCondLst>
                                    <p:cond delay="0"/>
                                  </p:stCondLst>
                                  <p:iterate>
                                    <p:tmAbs val="0"/>
                                  </p:iterate>
                                  <p:childTnLst>
                                    <p:set>
                                      <p:cBhvr>
                                        <p:cTn id="49" fill="hold"/>
                                        <p:tgtEl>
                                          <p:spTgt spid="4756"/>
                                        </p:tgtEl>
                                        <p:attrNameLst>
                                          <p:attrName>style.visibility</p:attrName>
                                        </p:attrNameLst>
                                      </p:cBhvr>
                                      <p:to>
                                        <p:strVal val="visible"/>
                                      </p:to>
                                    </p:set>
                                    <p:animEffect transition="in" filter="fade">
                                      <p:cBhvr>
                                        <p:cTn id="50" dur="500"/>
                                        <p:tgtEl>
                                          <p:spTgt spid="4756"/>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fill="hold" grpId="10" nodeType="clickEffect">
                                  <p:stCondLst>
                                    <p:cond delay="0"/>
                                  </p:stCondLst>
                                  <p:iterate>
                                    <p:tmAbs val="0"/>
                                  </p:iterate>
                                  <p:childTnLst>
                                    <p:set>
                                      <p:cBhvr>
                                        <p:cTn id="54" fill="hold"/>
                                        <p:tgtEl>
                                          <p:spTgt spid="4718"/>
                                        </p:tgtEl>
                                        <p:attrNameLst>
                                          <p:attrName>style.visibility</p:attrName>
                                        </p:attrNameLst>
                                      </p:cBhvr>
                                      <p:to>
                                        <p:strVal val="visible"/>
                                      </p:to>
                                    </p:set>
                                    <p:animEffect transition="in" filter="fade">
                                      <p:cBhvr>
                                        <p:cTn id="55" dur="500"/>
                                        <p:tgtEl>
                                          <p:spTgt spid="4718"/>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fill="hold" grpId="11" nodeType="clickEffect">
                                  <p:stCondLst>
                                    <p:cond delay="0"/>
                                  </p:stCondLst>
                                  <p:iterate>
                                    <p:tmAbs val="0"/>
                                  </p:iterate>
                                  <p:childTnLst>
                                    <p:set>
                                      <p:cBhvr>
                                        <p:cTn id="59" fill="hold"/>
                                        <p:tgtEl>
                                          <p:spTgt spid="4743"/>
                                        </p:tgtEl>
                                        <p:attrNameLst>
                                          <p:attrName>style.visibility</p:attrName>
                                        </p:attrNameLst>
                                      </p:cBhvr>
                                      <p:to>
                                        <p:strVal val="visible"/>
                                      </p:to>
                                    </p:set>
                                    <p:animEffect transition="in" filter="fade">
                                      <p:cBhvr>
                                        <p:cTn id="60" dur="500"/>
                                        <p:tgtEl>
                                          <p:spTgt spid="4743"/>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fill="hold" grpId="12" nodeType="clickEffect">
                                  <p:stCondLst>
                                    <p:cond delay="0"/>
                                  </p:stCondLst>
                                  <p:iterate>
                                    <p:tmAbs val="0"/>
                                  </p:iterate>
                                  <p:childTnLst>
                                    <p:set>
                                      <p:cBhvr>
                                        <p:cTn id="64" fill="hold"/>
                                        <p:tgtEl>
                                          <p:spTgt spid="4757"/>
                                        </p:tgtEl>
                                        <p:attrNameLst>
                                          <p:attrName>style.visibility</p:attrName>
                                        </p:attrNameLst>
                                      </p:cBhvr>
                                      <p:to>
                                        <p:strVal val="visible"/>
                                      </p:to>
                                    </p:set>
                                    <p:animEffect transition="in" filter="fade">
                                      <p:cBhvr>
                                        <p:cTn id="65" dur="500"/>
                                        <p:tgtEl>
                                          <p:spTgt spid="4757"/>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fill="hold" grpId="13" nodeType="clickEffect">
                                  <p:stCondLst>
                                    <p:cond delay="0"/>
                                  </p:stCondLst>
                                  <p:iterate>
                                    <p:tmAbs val="0"/>
                                  </p:iterate>
                                  <p:childTnLst>
                                    <p:set>
                                      <p:cBhvr>
                                        <p:cTn id="69" fill="hold"/>
                                        <p:tgtEl>
                                          <p:spTgt spid="4715"/>
                                        </p:tgtEl>
                                        <p:attrNameLst>
                                          <p:attrName>style.visibility</p:attrName>
                                        </p:attrNameLst>
                                      </p:cBhvr>
                                      <p:to>
                                        <p:strVal val="visible"/>
                                      </p:to>
                                    </p:set>
                                    <p:animEffect transition="in" filter="fade">
                                      <p:cBhvr>
                                        <p:cTn id="70" dur="500"/>
                                        <p:tgtEl>
                                          <p:spTgt spid="4715"/>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fill="hold" grpId="14" nodeType="clickEffect">
                                  <p:stCondLst>
                                    <p:cond delay="0"/>
                                  </p:stCondLst>
                                  <p:iterate>
                                    <p:tmAbs val="0"/>
                                  </p:iterate>
                                  <p:childTnLst>
                                    <p:set>
                                      <p:cBhvr>
                                        <p:cTn id="74" fill="hold"/>
                                        <p:tgtEl>
                                          <p:spTgt spid="4712"/>
                                        </p:tgtEl>
                                        <p:attrNameLst>
                                          <p:attrName>style.visibility</p:attrName>
                                        </p:attrNameLst>
                                      </p:cBhvr>
                                      <p:to>
                                        <p:strVal val="visible"/>
                                      </p:to>
                                    </p:set>
                                    <p:animEffect transition="in" filter="fade">
                                      <p:cBhvr>
                                        <p:cTn id="75" dur="500"/>
                                        <p:tgtEl>
                                          <p:spTgt spid="471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fill="hold" grpId="15" nodeType="clickEffect">
                                  <p:stCondLst>
                                    <p:cond delay="0"/>
                                  </p:stCondLst>
                                  <p:iterate>
                                    <p:tmAbs val="0"/>
                                  </p:iterate>
                                  <p:childTnLst>
                                    <p:set>
                                      <p:cBhvr>
                                        <p:cTn id="79" fill="hold"/>
                                        <p:tgtEl>
                                          <p:spTgt spid="4720"/>
                                        </p:tgtEl>
                                        <p:attrNameLst>
                                          <p:attrName>style.visibility</p:attrName>
                                        </p:attrNameLst>
                                      </p:cBhvr>
                                      <p:to>
                                        <p:strVal val="visible"/>
                                      </p:to>
                                    </p:set>
                                    <p:animEffect transition="in" filter="fade">
                                      <p:cBhvr>
                                        <p:cTn id="80" dur="500"/>
                                        <p:tgtEl>
                                          <p:spTgt spid="4720"/>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fill="hold" grpId="16" nodeType="clickEffect">
                                  <p:stCondLst>
                                    <p:cond delay="0"/>
                                  </p:stCondLst>
                                  <p:iterate>
                                    <p:tmAbs val="0"/>
                                  </p:iterate>
                                  <p:childTnLst>
                                    <p:set>
                                      <p:cBhvr>
                                        <p:cTn id="84" fill="hold"/>
                                        <p:tgtEl>
                                          <p:spTgt spid="4709"/>
                                        </p:tgtEl>
                                        <p:attrNameLst>
                                          <p:attrName>style.visibility</p:attrName>
                                        </p:attrNameLst>
                                      </p:cBhvr>
                                      <p:to>
                                        <p:strVal val="visible"/>
                                      </p:to>
                                    </p:set>
                                    <p:animEffect transition="in" filter="fade">
                                      <p:cBhvr>
                                        <p:cTn id="85" dur="500"/>
                                        <p:tgtEl>
                                          <p:spTgt spid="4709"/>
                                        </p:tgtEl>
                                      </p:cBhvr>
                                    </p:animEffect>
                                  </p:childTnLst>
                                </p:cTn>
                              </p:par>
                            </p:childTnLst>
                          </p:cTn>
                        </p:par>
                        <p:par>
                          <p:cTn id="86" fill="hold">
                            <p:stCondLst>
                              <p:cond delay="500"/>
                            </p:stCondLst>
                            <p:childTnLst>
                              <p:par>
                                <p:cTn id="87" presetID="10" presetClass="entr" fill="hold" grpId="17" nodeType="afterEffect">
                                  <p:stCondLst>
                                    <p:cond delay="0"/>
                                  </p:stCondLst>
                                  <p:iterate>
                                    <p:tmAbs val="0"/>
                                  </p:iterate>
                                  <p:childTnLst>
                                    <p:set>
                                      <p:cBhvr>
                                        <p:cTn id="88" fill="hold"/>
                                        <p:tgtEl>
                                          <p:spTgt spid="4759"/>
                                        </p:tgtEl>
                                        <p:attrNameLst>
                                          <p:attrName>style.visibility</p:attrName>
                                        </p:attrNameLst>
                                      </p:cBhvr>
                                      <p:to>
                                        <p:strVal val="visible"/>
                                      </p:to>
                                    </p:set>
                                    <p:animEffect transition="in" filter="fade">
                                      <p:cBhvr>
                                        <p:cTn id="89" dur="500"/>
                                        <p:tgtEl>
                                          <p:spTgt spid="4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9" grpId="16" animBg="1" advAuto="0"/>
      <p:bldP spid="4712" grpId="14" animBg="1" advAuto="0"/>
      <p:bldP spid="4715" grpId="13" animBg="1" advAuto="0"/>
      <p:bldP spid="4718" grpId="10" animBg="1" advAuto="0"/>
      <p:bldP spid="4720" grpId="15" animBg="1" advAuto="0"/>
      <p:bldP spid="4725" grpId="8" animBg="1" advAuto="0"/>
      <p:bldP spid="4728" grpId="1" animBg="1" advAuto="0"/>
      <p:bldP spid="4733" grpId="5" animBg="1" advAuto="0"/>
      <p:bldP spid="4738" grpId="4" animBg="1" advAuto="0"/>
      <p:bldP spid="4743" grpId="11" animBg="1" advAuto="0"/>
      <p:bldP spid="4746" grpId="6" animBg="1" advAuto="0"/>
      <p:bldP spid="4749" grpId="7" animBg="1" advAuto="0"/>
      <p:bldP spid="4752" grpId="2" animBg="1" advAuto="0"/>
      <p:bldP spid="4755" grpId="3" animBg="1" advAuto="0"/>
      <p:bldP spid="4756" grpId="9" animBg="1" advAuto="0"/>
      <p:bldP spid="4757" grpId="12" animBg="1" advAuto="0"/>
      <p:bldP spid="4759" grpId="17" animBg="1" advAuto="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A90D3E3B-2D6D-FC4C-BC34-A895368EA1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0009381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8183A571-40C1-544D-ADD4-6EDCEBA8EA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358625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5136F235-9E71-A84F-B9E5-AF60CC25EA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50897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5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605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5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5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5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57" name="Shape 229"/>
          <p:cNvGrpSpPr/>
          <p:nvPr/>
        </p:nvGrpSpPr>
        <p:grpSpPr>
          <a:xfrm>
            <a:off x="1763688" y="5037421"/>
            <a:ext cx="2212729" cy="623827"/>
            <a:chOff x="0" y="0"/>
            <a:chExt cx="2212727" cy="623826"/>
          </a:xfrm>
        </p:grpSpPr>
        <p:sp>
          <p:nvSpPr>
            <p:cNvPr id="605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5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5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5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6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6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6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8</a:t>
            </a:r>
            <a:endParaRPr dirty="0">
              <a:solidFill>
                <a:srgbClr val="FFFFFF"/>
              </a:solidFill>
            </a:endParaRPr>
          </a:p>
        </p:txBody>
      </p:sp>
    </p:spTree>
  </p:cSld>
  <p:clrMapOvr>
    <a:masterClrMapping/>
  </p:clrMapOvr>
  <p:transition spd="med"/>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BF52B42C-1A5B-9249-93BD-49F97C2FDF8C}"/>
              </a:ext>
            </a:extLst>
          </p:cNvPr>
          <p:cNvSpPr txBox="1">
            <a:spLocks noChangeArrowheads="1"/>
          </p:cNvSpPr>
          <p:nvPr/>
        </p:nvSpPr>
        <p:spPr bwMode="auto">
          <a:xfrm>
            <a:off x="4427984" y="620688"/>
            <a:ext cx="471601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علَّمَ يسوعُ في أثناء ذهابه إلى أورشليم بأنَّ تلاميذَه سيُجابَهون بالمقاومة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8: 27- 10: 52)</a:t>
            </a:r>
            <a:endParaRPr kumimoji="0" lang="en-SG"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4121417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3" cstate="print"/>
          <a:stretch>
            <a:fillRect/>
          </a:stretch>
        </p:blipFill>
        <p:spPr>
          <a:xfrm>
            <a:off x="1733003" y="1916832"/>
            <a:ext cx="5575301" cy="5575301"/>
          </a:xfrm>
          <a:prstGeom prst="rect">
            <a:avLst/>
          </a:prstGeom>
          <a:ln w="12700">
            <a:miter lim="400000"/>
          </a:ln>
        </p:spPr>
      </p:pic>
      <p:sp>
        <p:nvSpPr>
          <p:cNvPr id="4496" name="Rectangle 2"/>
          <p:cNvSpPr txBox="1">
            <a:spLocks noGrp="1"/>
          </p:cNvSpPr>
          <p:nvPr>
            <p:ph type="title"/>
          </p:nvPr>
        </p:nvSpPr>
        <p:spPr>
          <a:xfrm>
            <a:off x="0" y="232008"/>
            <a:ext cx="9144000" cy="2033255"/>
          </a:xfrm>
          <a:prstGeom prst="rect">
            <a:avLst/>
          </a:prstGeom>
          <a:effectLst>
            <a:outerShdw blurRad="63500" dist="35921" dir="2700000" rotWithShape="0">
              <a:srgbClr val="000000">
                <a:alpha val="74998"/>
              </a:srgbClr>
            </a:outerShdw>
          </a:effectLst>
        </p:spPr>
        <p:txBody>
          <a:bodyPr anchor="t"/>
          <a:lstStyle/>
          <a:p>
            <a:pPr rtl="0">
              <a:defRPr sz="4800" b="1"/>
            </a:pPr>
            <a:r>
              <a:rPr dirty="0" err="1">
                <a:solidFill>
                  <a:srgbClr val="FFFFFF"/>
                </a:solidFill>
                <a:latin typeface="Arial" panose="020B0604020202020204" pitchFamily="34" charset="0"/>
                <a:cs typeface="Arial" panose="020B0604020202020204" pitchFamily="34" charset="0"/>
              </a:rPr>
              <a:t>كيف</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يمكنك</a:t>
            </a:r>
            <a:r>
              <a:rPr dirty="0">
                <a:solidFill>
                  <a:srgbClr val="FFFFFF"/>
                </a:solidFill>
                <a:latin typeface="Arial" panose="020B0604020202020204" pitchFamily="34" charset="0"/>
                <a:cs typeface="Arial" panose="020B0604020202020204" pitchFamily="34" charset="0"/>
              </a:rPr>
              <a:t> أن </a:t>
            </a:r>
            <a:r>
              <a:rPr dirty="0" err="1">
                <a:solidFill>
                  <a:srgbClr val="FFFFFF"/>
                </a:solidFill>
                <a:latin typeface="Arial" panose="020B0604020202020204" pitchFamily="34" charset="0"/>
                <a:cs typeface="Arial" panose="020B0604020202020204" pitchFamily="34" charset="0"/>
              </a:rPr>
              <a:t>تكون</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تلميذاً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حقيقياً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ليسوع</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في</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عالم</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عدائي</a:t>
            </a:r>
            <a:r>
              <a:rPr dirty="0">
                <a:solidFill>
                  <a:srgbClr val="FFFFFF"/>
                </a:solidFill>
                <a:latin typeface="Arial" panose="020B0604020202020204" pitchFamily="34" charset="0"/>
                <a:cs typeface="Arial" panose="020B0604020202020204" pitchFamily="34" charset="0"/>
              </a:rPr>
              <a:t>؟</a:t>
            </a: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1294833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3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3"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0">
              <a:defRPr/>
            </a:pPr>
            <a:r>
              <a:rPr dirty="0" err="1">
                <a:solidFill>
                  <a:srgbClr val="FFFFFF"/>
                </a:solidFill>
                <a:latin typeface="Arial" panose="020B0604020202020204" pitchFamily="34" charset="0"/>
                <a:cs typeface="Arial" panose="020B0604020202020204" pitchFamily="34" charset="0"/>
              </a:rPr>
              <a:t>الفكرة</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الرئيسية</a:t>
            </a:r>
            <a:r>
              <a:rPr dirty="0">
                <a:solidFill>
                  <a:srgbClr val="FFFFFF"/>
                </a:solidFill>
                <a:latin typeface="Arial" panose="020B0604020202020204" pitchFamily="34" charset="0"/>
                <a:cs typeface="Arial" panose="020B0604020202020204" pitchFamily="34" charset="0"/>
              </a:rPr>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400" b="1">
                <a:solidFill>
                  <a:srgbClr val="000000"/>
                </a:solidFill>
              </a:defRPr>
            </a:pP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أخدم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وت</a:t>
            </a:r>
            <a:r>
              <a:rPr kumimoji="0" lang="ar-JO"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مثل</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FF2600"/>
                </a:solidFill>
                <a:effectLst/>
                <a:uLnTx/>
                <a:uFillTx/>
                <a:latin typeface="Arial" panose="020B0604020202020204" pitchFamily="34" charset="0"/>
                <a:cs typeface="Arial" panose="020B0604020202020204" pitchFamily="34" charset="0"/>
                <a:sym typeface="Arial"/>
              </a:rPr>
              <a:t>يسوع</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452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lvl="0">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extLst>
      <p:ext uri="{BB962C8B-B14F-4D97-AF65-F5344CB8AC3E}">
        <p14:creationId xmlns:p14="http://schemas.microsoft.com/office/powerpoint/2010/main" val="141840179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6" name="Text Box 2"/>
          <p:cNvSpPr txBox="1"/>
          <p:nvPr/>
        </p:nvSpPr>
        <p:spPr>
          <a:xfrm>
            <a:off x="914400" y="1743075"/>
            <a:ext cx="7391400" cy="1077036"/>
          </a:xfrm>
          <a:prstGeom prst="rect">
            <a:avLst/>
          </a:prstGeom>
          <a:solidFill>
            <a:srgbClr val="2E2E45"/>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3200" b="1" u="sng">
                <a:solidFill>
                  <a:srgbClr val="FFFFFF"/>
                </a:solidFill>
              </a:defRPr>
            </a:pPr>
            <a:r>
              <a:rPr lang="ar-JO" b="1" dirty="0">
                <a:latin typeface="Arial" panose="020B0604020202020204" pitchFamily="34" charset="0"/>
                <a:cs typeface="Arial" panose="020B0604020202020204" pitchFamily="34" charset="0"/>
              </a:rPr>
              <a:t>التطبيق</a:t>
            </a:r>
            <a:endParaRPr b="1" dirty="0">
              <a:latin typeface="Arial" panose="020B0604020202020204" pitchFamily="34" charset="0"/>
              <a:cs typeface="Arial" panose="020B0604020202020204" pitchFamily="34" charset="0"/>
            </a:endParaRPr>
          </a:p>
          <a:p>
            <a:pPr algn="ctr">
              <a:defRPr sz="3200" b="1">
                <a:solidFill>
                  <a:srgbClr val="FFFFFF"/>
                </a:solidFill>
              </a:defRPr>
            </a:pPr>
            <a:r>
              <a:rPr lang="ar-JO" b="1" dirty="0">
                <a:latin typeface="Arial" panose="020B0604020202020204" pitchFamily="34" charset="0"/>
                <a:cs typeface="Arial" panose="020B0604020202020204" pitchFamily="34" charset="0"/>
              </a:rPr>
              <a:t>هل أنت تلميذ يتألم طوعًا على مثال يسوع؟</a:t>
            </a:r>
            <a:endParaRPr b="1" dirty="0">
              <a:latin typeface="Arial" panose="020B0604020202020204" pitchFamily="34" charset="0"/>
              <a:ea typeface="Times New Roman"/>
              <a:cs typeface="Arial" panose="020B0604020202020204" pitchFamily="34" charset="0"/>
              <a:sym typeface="Times New Roman"/>
            </a:endParaRPr>
          </a:p>
        </p:txBody>
      </p:sp>
      <p:sp>
        <p:nvSpPr>
          <p:cNvPr id="6077" name="Text Box 3"/>
          <p:cNvSpPr txBox="1"/>
          <p:nvPr/>
        </p:nvSpPr>
        <p:spPr>
          <a:xfrm>
            <a:off x="8433979" y="381038"/>
            <a:ext cx="496108" cy="5230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sz="2800"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6078" name="Text Box 4"/>
          <p:cNvSpPr txBox="1"/>
          <p:nvPr/>
        </p:nvSpPr>
        <p:spPr>
          <a:xfrm>
            <a:off x="3733837" y="482600"/>
            <a:ext cx="1516064" cy="58459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rtl="1">
              <a:defRPr sz="3200" b="1">
                <a:solidFill>
                  <a:srgbClr val="FFFFFF"/>
                </a:solidFill>
              </a:defRPr>
            </a:pPr>
            <a:r>
              <a:rPr b="1" dirty="0">
                <a:latin typeface="Arial" panose="020B0604020202020204" pitchFamily="34" charset="0"/>
                <a:cs typeface="Arial" panose="020B0604020202020204" pitchFamily="34" charset="0"/>
              </a:rPr>
              <a:t>مرقس</a:t>
            </a:r>
            <a:r>
              <a:rPr sz="2800" b="1" dirty="0">
                <a:latin typeface="Arial" panose="020B0604020202020204" pitchFamily="34" charset="0"/>
                <a:cs typeface="Arial" panose="020B0604020202020204" pitchFamily="34" charset="0"/>
              </a:rPr>
              <a:t> </a:t>
            </a:r>
          </a:p>
        </p:txBody>
      </p:sp>
      <p:pic>
        <p:nvPicPr>
          <p:cNvPr id="6079"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6080" name="Title 1"/>
          <p:cNvSpPr txBox="1">
            <a:spLocks noGrp="1"/>
          </p:cNvSpPr>
          <p:nvPr>
            <p:ph type="title" idx="4294967295"/>
          </p:nvPr>
        </p:nvSpPr>
        <p:spPr>
          <a:xfrm>
            <a:off x="685800" y="1196975"/>
            <a:ext cx="7772400" cy="546100"/>
          </a:xfrm>
          <a:prstGeom prst="rect">
            <a:avLst/>
          </a:prstGeom>
        </p:spPr>
        <p:txBody>
          <a:bodyPr>
            <a:normAutofit fontScale="90000"/>
          </a:bodyPr>
          <a:lstStyle>
            <a:lvl1pPr>
              <a:defRPr sz="3600"/>
            </a:lvl1pPr>
          </a:lstStyle>
          <a:p>
            <a:pPr rtl="0">
              <a:defRPr/>
            </a:pPr>
            <a:r>
              <a:rPr lang="ar-JO" dirty="0"/>
              <a:t>التطبيق</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1" nodeType="afterEffect">
                                  <p:stCondLst>
                                    <p:cond delay="0"/>
                                  </p:stCondLst>
                                  <p:iterate>
                                    <p:tmAbs val="0"/>
                                  </p:iterate>
                                  <p:childTnLst>
                                    <p:set>
                                      <p:cBhvr>
                                        <p:cTn id="6" fill="hold"/>
                                        <p:tgtEl>
                                          <p:spTgt spid="6076"/>
                                        </p:tgtEl>
                                        <p:attrNameLst>
                                          <p:attrName>style.visibility</p:attrName>
                                        </p:attrNameLst>
                                      </p:cBhvr>
                                      <p:to>
                                        <p:strVal val="visible"/>
                                      </p:to>
                                    </p:set>
                                    <p:animEffect transition="in" filter="box(in)">
                                      <p:cBhvr>
                                        <p:cTn id="7" dur="500"/>
                                        <p:tgtEl>
                                          <p:spTgt spid="6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6" grpId="1" animBg="1" advAuto="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0">
              <a:defRPr/>
            </a:pPr>
            <a:r>
              <a:rPr dirty="0" err="1"/>
              <a:t>كيف</a:t>
            </a:r>
            <a:r>
              <a:rPr dirty="0"/>
              <a:t> </a:t>
            </a:r>
            <a:r>
              <a:rPr dirty="0" err="1"/>
              <a:t>يمكنك</a:t>
            </a:r>
            <a:r>
              <a:rPr dirty="0"/>
              <a:t> أن </a:t>
            </a:r>
            <a:r>
              <a:rPr dirty="0" err="1"/>
              <a:t>تكون</a:t>
            </a:r>
            <a:r>
              <a:rPr dirty="0"/>
              <a:t> </a:t>
            </a:r>
            <a:r>
              <a:rPr dirty="0" err="1"/>
              <a:t>تلميذاً</a:t>
            </a:r>
            <a:r>
              <a:rPr dirty="0"/>
              <a:t> </a:t>
            </a:r>
            <a:r>
              <a:rPr dirty="0" err="1"/>
              <a:t>يتألم</a:t>
            </a:r>
            <a:r>
              <a:rPr dirty="0"/>
              <a:t> على </a:t>
            </a:r>
            <a:r>
              <a:rPr dirty="0" err="1"/>
              <a:t>غرار</a:t>
            </a:r>
            <a:r>
              <a:rPr dirty="0"/>
              <a:t> يسوع؟</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8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4763" name="Rectangle 2"/>
          <p:cNvSpPr txBox="1">
            <a:spLocks noGrp="1"/>
          </p:cNvSpPr>
          <p:nvPr>
            <p:ph type="title"/>
          </p:nvPr>
        </p:nvSpPr>
        <p:spPr>
          <a:xfrm>
            <a:off x="228638" y="1125537"/>
            <a:ext cx="8664576" cy="855663"/>
          </a:xfrm>
          <a:prstGeom prst="rect">
            <a:avLst/>
          </a:prstGeom>
          <a:solidFill>
            <a:srgbClr val="000000"/>
          </a:solidFill>
          <a:effectLst>
            <a:outerShdw blurRad="63500" dist="35921" dir="2700000" rotWithShape="0">
              <a:srgbClr val="000000">
                <a:alpha val="74998"/>
              </a:srgbClr>
            </a:outerShdw>
          </a:effectLst>
        </p:spPr>
        <p:txBody>
          <a:bodyPr/>
          <a:lstStyle/>
          <a:p>
            <a:pPr rtl="0">
              <a:defRPr sz="4000" b="1">
                <a:solidFill>
                  <a:srgbClr val="FFFFFF"/>
                </a:solidFill>
              </a:defRPr>
            </a:pPr>
            <a:r>
              <a:rPr lang="ar-JO" dirty="0">
                <a:cs typeface="Arial" panose="020B0604020202020204" pitchFamily="34" charset="0"/>
              </a:rPr>
              <a:t>أسباب اعتبار مرقس أول الأناجيل</a:t>
            </a:r>
            <a:endParaRPr dirty="0">
              <a:cs typeface="Arial" panose="020B0604020202020204" pitchFamily="34" charset="0"/>
            </a:endParaRPr>
          </a:p>
        </p:txBody>
      </p:sp>
      <p:sp>
        <p:nvSpPr>
          <p:cNvPr id="4764" name="Rectangle 5"/>
          <p:cNvSpPr txBox="1"/>
          <p:nvPr/>
        </p:nvSpPr>
        <p:spPr>
          <a:xfrm>
            <a:off x="4155668" y="6553200"/>
            <a:ext cx="4937941" cy="27681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0" marR="0" lvl="0" indent="0" algn="r" defTabSz="914400" rtl="0" eaLnBrk="1" fontAlgn="auto" latinLnBrk="0" hangingPunct="0">
              <a:lnSpc>
                <a:spcPct val="100000"/>
              </a:lnSpc>
              <a:spcBef>
                <a:spcPts val="200"/>
              </a:spcBef>
              <a:spcAft>
                <a:spcPts val="0"/>
              </a:spcAft>
              <a:buClrTx/>
              <a:buSzTx/>
              <a:buFontTx/>
              <a:buNone/>
              <a:tabLst/>
              <a:defRPr sz="1200" b="1">
                <a:solidFill>
                  <a:srgbClr val="FFFFFF"/>
                </a:solidFill>
              </a:defRPr>
            </a:pPr>
            <a:r>
              <a:rPr lang="ar-JO" sz="1200" b="1" dirty="0">
                <a:solidFill>
                  <a:srgbClr val="FFFFFF"/>
                </a:solidFill>
                <a:latin typeface="Arial" panose="020B0604020202020204" pitchFamily="34" charset="0"/>
                <a:ea typeface="ＭＳ Ｐゴシック" charset="0"/>
                <a:cs typeface="Arial" panose="020B0604020202020204" pitchFamily="34" charset="0"/>
              </a:rPr>
              <a:t>بلومبيرغ، يسوع والأناجيل، 87-90</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5" name="Text Box 6"/>
          <p:cNvSpPr txBox="1"/>
          <p:nvPr/>
        </p:nvSpPr>
        <p:spPr>
          <a:xfrm>
            <a:off x="899592" y="262571"/>
            <a:ext cx="7034547"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defRPr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فسر وأجب في المجموعات الصغيرة</a:t>
            </a:r>
            <a:endParaRPr kumimoji="0"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6" name="Rectangle 3"/>
          <p:cNvSpPr txBox="1"/>
          <p:nvPr/>
        </p:nvSpPr>
        <p:spPr>
          <a:xfrm>
            <a:off x="297150" y="2060848"/>
            <a:ext cx="8824141" cy="419789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1. التفاصيل أكثر وضوحاً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2. القواعد والأسلوب أشد</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3. تفاصيل محرجة أو مضللة</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4. الإنجيل الأقصر</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5. محتوى قليل غير موجود في متى أو 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6. ترتيب المحتوى مشابه لمتى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7. تأثير كبير للكلمات الآرامية</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 يحذف جميع المواد المشتركة مع 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9. لاهوت متناسب مع متى ولوقا</a:t>
            </a:r>
            <a:endParaRPr kumimoji="0"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7" name="Text Box 3"/>
          <p:cNvSpPr txBox="1"/>
          <p:nvPr/>
        </p:nvSpPr>
        <p:spPr>
          <a:xfrm>
            <a:off x="8627665" y="44465"/>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FFFFFF"/>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85</a:t>
            </a:r>
            <a:endParaRPr kumimoji="0"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Tree>
  </p:cSld>
  <p:clrMapOvr>
    <a:overrideClrMapping bg1="lt1" tx1="dk1" bg2="lt2" tx2="dk2" accent1="accent1" accent2="accent2" accent3="accent3" accent4="accent4" accent5="accent5" accent6="accent6" hlink="hlink" folHlink="folHlink"/>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5" name="Rectangle 2"/>
          <p:cNvSpPr txBox="1">
            <a:spLocks noGrp="1"/>
          </p:cNvSpPr>
          <p:nvPr>
            <p:ph type="title"/>
          </p:nvPr>
        </p:nvSpPr>
        <p:spPr>
          <a:xfrm>
            <a:off x="91843" y="4653136"/>
            <a:ext cx="9144001" cy="1080121"/>
          </a:xfrm>
          <a:prstGeom prst="rect">
            <a:avLst/>
          </a:prstGeom>
        </p:spPr>
        <p:txBody>
          <a:bodyPr/>
          <a:lstStyle>
            <a:lvl1pPr>
              <a:defRPr b="1">
                <a:solidFill>
                  <a:srgbClr val="000000"/>
                </a:solidFill>
              </a:defRPr>
            </a:lvl1pPr>
          </a:lstStyle>
          <a:p>
            <a:pPr rtl="0">
              <a:defRPr/>
            </a:pPr>
            <a:r>
              <a:rPr dirty="0"/>
              <a:t>Disciple making bottlenecks</a:t>
            </a:r>
          </a:p>
        </p:txBody>
      </p:sp>
      <p:pic>
        <p:nvPicPr>
          <p:cNvPr id="6086" name="Picture 2" descr="Picture 2"/>
          <p:cNvPicPr>
            <a:picLocks noChangeAspect="1"/>
          </p:cNvPicPr>
          <p:nvPr/>
        </p:nvPicPr>
        <p:blipFill>
          <a:blip r:embed="rId2" cstate="print"/>
          <a:stretch>
            <a:fillRect/>
          </a:stretch>
        </p:blipFill>
        <p:spPr>
          <a:xfrm>
            <a:off x="114300" y="641350"/>
            <a:ext cx="8915400" cy="5575300"/>
          </a:xfrm>
          <a:prstGeom prst="rect">
            <a:avLst/>
          </a:prstGeom>
          <a:ln w="12700">
            <a:miter lim="400000"/>
          </a:ln>
        </p:spPr>
      </p:pic>
    </p:spTree>
  </p:cSld>
  <p:clrMapOvr>
    <a:masterClrMapping/>
  </p:clrMapOvr>
  <p:transition spd="med"/>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8" name="Rectangle 2"/>
          <p:cNvSpPr txBox="1">
            <a:spLocks noGrp="1"/>
          </p:cNvSpPr>
          <p:nvPr>
            <p:ph type="title"/>
          </p:nvPr>
        </p:nvSpPr>
        <p:spPr>
          <a:xfrm>
            <a:off x="0" y="151001"/>
            <a:ext cx="9144000" cy="829727"/>
          </a:xfrm>
          <a:prstGeom prst="rect">
            <a:avLst/>
          </a:prstGeom>
          <a:effectLst>
            <a:outerShdw blurRad="63500" dist="35921" dir="2700000" rotWithShape="0">
              <a:srgbClr val="000000">
                <a:alpha val="74998"/>
              </a:srgbClr>
            </a:outerShdw>
          </a:effectLst>
        </p:spPr>
        <p:txBody>
          <a:bodyPr anchor="ctr"/>
          <a:lstStyle>
            <a:lvl1pPr>
              <a:defRPr sz="3600" b="1"/>
            </a:lvl1pPr>
          </a:lstStyle>
          <a:p>
            <a:pPr rtl="0">
              <a:defRPr/>
            </a:pPr>
            <a:r>
              <a:rPr lang="ar-JO" dirty="0"/>
              <a:t>تلميذ في المجتمع</a:t>
            </a:r>
            <a:endParaRPr dirty="0"/>
          </a:p>
        </p:txBody>
      </p:sp>
      <p:pic>
        <p:nvPicPr>
          <p:cNvPr id="6089" name="Picture 2" descr="Picture 2"/>
          <p:cNvPicPr>
            <a:picLocks noChangeAspect="1"/>
          </p:cNvPicPr>
          <p:nvPr/>
        </p:nvPicPr>
        <p:blipFill>
          <a:blip r:embed="rId2" cstate="print"/>
          <a:stretch>
            <a:fillRect/>
          </a:stretch>
        </p:blipFill>
        <p:spPr>
          <a:xfrm>
            <a:off x="393700" y="1253230"/>
            <a:ext cx="8356600" cy="5575301"/>
          </a:xfrm>
          <a:prstGeom prst="rect">
            <a:avLst/>
          </a:prstGeom>
          <a:ln w="12700">
            <a:miter lim="400000"/>
          </a:ln>
        </p:spPr>
      </p:pic>
    </p:spTree>
  </p:cSld>
  <p:clrMapOvr>
    <a:masterClrMapping/>
  </p:clrMapOvr>
  <p:transition spd="med"/>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1" name="Title 1"/>
          <p:cNvSpPr txBox="1">
            <a:spLocks noGrp="1"/>
          </p:cNvSpPr>
          <p:nvPr>
            <p:ph type="title" idx="4294967295"/>
          </p:nvPr>
        </p:nvSpPr>
        <p:spPr>
          <a:xfrm>
            <a:off x="1574800" y="0"/>
            <a:ext cx="9070975" cy="1143000"/>
          </a:xfrm>
          <a:prstGeom prst="rect">
            <a:avLst/>
          </a:prstGeom>
          <a:noFill/>
        </p:spPr>
        <p:txBody>
          <a:bodyPr/>
          <a:lstStyle>
            <a:lvl1pPr algn="r">
              <a:defRPr sz="4400">
                <a:solidFill>
                  <a:srgbClr val="000000"/>
                </a:solidFill>
              </a:defRPr>
            </a:lvl1pPr>
          </a:lstStyle>
          <a:p>
            <a:pPr rtl="0">
              <a:defRPr/>
            </a:pPr>
            <a:r>
              <a:rPr dirty="0"/>
              <a:t>Black</a:t>
            </a:r>
          </a:p>
        </p:txBody>
      </p:sp>
    </p:spTree>
  </p:cSld>
  <p:clrMapOvr>
    <a:masterClrMapping/>
  </p:clrMapOvr>
  <p:transition spd="med"/>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أ</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على هذا العرض التقديمي مجانًا!</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0"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t>Black</a:t>
            </a:r>
          </a:p>
        </p:txBody>
      </p:sp>
    </p:spTree>
  </p:cSld>
  <p:clrMapOvr>
    <a:masterClrMapping/>
  </p:clrMapOvr>
  <p:transition spd="med"/>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2" name="Rectangle 1026"/>
          <p:cNvSpPr txBox="1">
            <a:spLocks noGrp="1"/>
          </p:cNvSpPr>
          <p:nvPr>
            <p:ph type="title"/>
          </p:nvPr>
        </p:nvSpPr>
        <p:spPr>
          <a:xfrm>
            <a:off x="0" y="6172200"/>
            <a:ext cx="9144000" cy="685800"/>
          </a:xfrm>
          <a:prstGeom prst="rect">
            <a:avLst/>
          </a:prstGeom>
        </p:spPr>
        <p:txBody>
          <a:bodyPr>
            <a:normAutofit/>
          </a:bodyPr>
          <a:lstStyle/>
          <a:p>
            <a:pPr>
              <a:defRPr sz="3200" b="1"/>
            </a:pPr>
            <a:r>
              <a:rPr dirty="0"/>
              <a:t>• BibleStudyDownloads.org</a:t>
            </a:r>
            <a:r>
              <a:rPr lang="ar-JO" dirty="0"/>
              <a:t> مسح العهد الجديد</a:t>
            </a:r>
            <a:endParaRPr dirty="0"/>
          </a:p>
        </p:txBody>
      </p:sp>
      <p:sp>
        <p:nvSpPr>
          <p:cNvPr id="6103" name="Rectangle 1026"/>
          <p:cNvSpPr txBox="1"/>
          <p:nvPr/>
        </p:nvSpPr>
        <p:spPr>
          <a:xfrm>
            <a:off x="45719" y="-11043"/>
            <a:ext cx="9052561" cy="7078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49262" rtl="1">
              <a:defRPr sz="4000" b="1">
                <a:solidFill>
                  <a:srgbClr val="FFFFFF"/>
                </a:solidFill>
              </a:defRPr>
            </a:lvl1pPr>
          </a:lstStyle>
          <a:p>
            <a:r>
              <a:rPr dirty="0" err="1">
                <a:latin typeface="Arial" panose="020B0604020202020204" pitchFamily="34" charset="0"/>
                <a:cs typeface="Arial" panose="020B0604020202020204" pitchFamily="34" charset="0"/>
              </a:rPr>
              <a:t>أحصل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عل</a:t>
            </a:r>
            <a:r>
              <a:rPr lang="ar-JO" dirty="0">
                <a:latin typeface="Arial" panose="020B0604020202020204" pitchFamily="34" charset="0"/>
                <a:cs typeface="Arial" panose="020B0604020202020204" pitchFamily="34" charset="0"/>
              </a:rPr>
              <a:t>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هذا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العرض</a:t>
            </a:r>
            <a:r>
              <a:rPr lang="en-US"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التقديمي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مجانا</a:t>
            </a:r>
            <a:r>
              <a:rPr lang="ar-JO"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pic>
        <p:nvPicPr>
          <p:cNvPr id="6104" name="Picture 7" descr="Picture 7"/>
          <p:cNvPicPr>
            <a:picLocks noChangeAspect="1"/>
          </p:cNvPicPr>
          <p:nvPr/>
        </p:nvPicPr>
        <p:blipFill>
          <a:blip r:embed="rId3" cstate="print"/>
          <a:srcRect t="2841"/>
          <a:stretch>
            <a:fillRect/>
          </a:stretch>
        </p:blipFill>
        <p:spPr>
          <a:xfrm>
            <a:off x="-44174" y="636980"/>
            <a:ext cx="9232349" cy="5650046"/>
          </a:xfrm>
          <a:prstGeom prst="rect">
            <a:avLst/>
          </a:prstGeom>
          <a:ln w="12700">
            <a:miter lim="400000"/>
          </a:ln>
        </p:spPr>
      </p:pic>
      <p:pic>
        <p:nvPicPr>
          <p:cNvPr id="6105" name="Picture 8" descr="Picture 8"/>
          <p:cNvPicPr>
            <a:picLocks noChangeAspect="1"/>
          </p:cNvPicPr>
          <p:nvPr/>
        </p:nvPicPr>
        <p:blipFill>
          <a:blip r:embed="rId4" cstate="print"/>
          <a:stretch>
            <a:fillRect/>
          </a:stretch>
        </p:blipFill>
        <p:spPr>
          <a:xfrm>
            <a:off x="307223" y="2222339"/>
            <a:ext cx="6153213" cy="3483595"/>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xit" presetSubtype="8" fill="hold" grpId="1" nodeType="afterEffect">
                                  <p:stCondLst>
                                    <p:cond delay="3000"/>
                                  </p:stCondLst>
                                  <p:iterate>
                                    <p:tmAbs val="0"/>
                                  </p:iterate>
                                  <p:childTnLst>
                                    <p:anim calcmode="lin" valueType="num">
                                      <p:cBhvr>
                                        <p:cTn id="6" dur="2000" fill="hold"/>
                                        <p:tgtEl>
                                          <p:spTgt spid="6105"/>
                                        </p:tgtEl>
                                        <p:attrNameLst>
                                          <p:attrName>ppt_x</p:attrName>
                                        </p:attrNameLst>
                                      </p:cBhvr>
                                      <p:tavLst>
                                        <p:tav tm="0">
                                          <p:val>
                                            <p:strVal val="ppt_x"/>
                                          </p:val>
                                        </p:tav>
                                        <p:tav tm="100000">
                                          <p:val>
                                            <p:strVal val="0-ppt_w/2"/>
                                          </p:val>
                                        </p:tav>
                                      </p:tavLst>
                                    </p:anim>
                                    <p:anim calcmode="lin" valueType="num">
                                      <p:cBhvr>
                                        <p:cTn id="7" dur="2000" fill="hold"/>
                                        <p:tgtEl>
                                          <p:spTgt spid="6105"/>
                                        </p:tgtEl>
                                        <p:attrNameLst>
                                          <p:attrName>ppt_y</p:attrName>
                                        </p:attrNameLst>
                                      </p:cBhvr>
                                      <p:tavLst>
                                        <p:tav tm="0">
                                          <p:val>
                                            <p:strVal val="ppt_y"/>
                                          </p:val>
                                        </p:tav>
                                        <p:tav tm="100000">
                                          <p:val>
                                            <p:strVal val="ppt_y"/>
                                          </p:val>
                                        </p:tav>
                                      </p:tavLst>
                                    </p:anim>
                                    <p:set>
                                      <p:cBhvr>
                                        <p:cTn id="8" fill="hold">
                                          <p:stCondLst>
                                            <p:cond delay="1999"/>
                                          </p:stCondLst>
                                        </p:cTn>
                                        <p:tgtEl>
                                          <p:spTgt spid="6105"/>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hold" grpId="2" nodeType="afterEffect">
                                  <p:stCondLst>
                                    <p:cond delay="3000"/>
                                  </p:stCondLst>
                                  <p:iterate>
                                    <p:tmAbs val="0"/>
                                  </p:iterate>
                                  <p:childTnLst>
                                    <p:set>
                                      <p:cBhvr>
                                        <p:cTn id="11" fill="hold"/>
                                        <p:tgtEl>
                                          <p:spTgt spid="6105"/>
                                        </p:tgtEl>
                                        <p:attrNameLst>
                                          <p:attrName>style.visibility</p:attrName>
                                        </p:attrNameLst>
                                      </p:cBhvr>
                                      <p:to>
                                        <p:strVal val="visible"/>
                                      </p:to>
                                    </p:set>
                                    <p:anim calcmode="lin" valueType="num">
                                      <p:cBhvr>
                                        <p:cTn id="12" dur="1000" fill="hold"/>
                                        <p:tgtEl>
                                          <p:spTgt spid="6105"/>
                                        </p:tgtEl>
                                        <p:attrNameLst>
                                          <p:attrName>ppt_x</p:attrName>
                                        </p:attrNameLst>
                                      </p:cBhvr>
                                      <p:tavLst>
                                        <p:tav tm="0">
                                          <p:val>
                                            <p:strVal val="1+#ppt_w/2"/>
                                          </p:val>
                                        </p:tav>
                                        <p:tav tm="100000">
                                          <p:val>
                                            <p:strVal val="#ppt_x"/>
                                          </p:val>
                                        </p:tav>
                                      </p:tavLst>
                                    </p:anim>
                                    <p:anim calcmode="lin" valueType="num">
                                      <p:cBhvr>
                                        <p:cTn id="13" dur="1000" fill="hold"/>
                                        <p:tgtEl>
                                          <p:spTgt spid="6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5" grpId="1" animBg="1" advAuto="0"/>
      <p:bldP spid="6105" grpId="2" animBg="1" advAuto="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9" name="Text Box 3"/>
          <p:cNvSpPr txBox="1"/>
          <p:nvPr/>
        </p:nvSpPr>
        <p:spPr>
          <a:xfrm>
            <a:off x="8627716" y="44453"/>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pic>
        <p:nvPicPr>
          <p:cNvPr id="4770" name="Picture 10" descr="Picture 10"/>
          <p:cNvPicPr>
            <a:picLocks/>
          </p:cNvPicPr>
          <p:nvPr/>
        </p:nvPicPr>
        <p:blipFill>
          <a:blip r:embed="rId3" cstate="print"/>
          <a:stretch>
            <a:fillRect/>
          </a:stretch>
        </p:blipFill>
        <p:spPr>
          <a:xfrm>
            <a:off x="315917" y="2852744"/>
            <a:ext cx="619126" cy="542926"/>
          </a:xfrm>
          <a:prstGeom prst="rect">
            <a:avLst/>
          </a:prstGeom>
          <a:ln w="12700">
            <a:miter lim="400000"/>
          </a:ln>
        </p:spPr>
      </p:pic>
      <p:pic>
        <p:nvPicPr>
          <p:cNvPr id="4771" name="Picture 11" descr="Picture 11"/>
          <p:cNvPicPr>
            <a:picLocks/>
          </p:cNvPicPr>
          <p:nvPr/>
        </p:nvPicPr>
        <p:blipFill>
          <a:blip r:embed="rId3" cstate="print"/>
          <a:stretch>
            <a:fillRect/>
          </a:stretch>
        </p:blipFill>
        <p:spPr>
          <a:xfrm>
            <a:off x="315917" y="4830769"/>
            <a:ext cx="619126" cy="542926"/>
          </a:xfrm>
          <a:prstGeom prst="rect">
            <a:avLst/>
          </a:prstGeom>
          <a:ln w="12700">
            <a:miter lim="400000"/>
          </a:ln>
        </p:spPr>
      </p:pic>
      <p:pic>
        <p:nvPicPr>
          <p:cNvPr id="4772" name="Picture 15" descr="Picture 15"/>
          <p:cNvPicPr>
            <a:picLocks noChangeAspect="1"/>
          </p:cNvPicPr>
          <p:nvPr/>
        </p:nvPicPr>
        <p:blipFill>
          <a:blip r:embed="rId4" cstate="print"/>
          <a:stretch>
            <a:fillRect/>
          </a:stretch>
        </p:blipFill>
        <p:spPr>
          <a:xfrm>
            <a:off x="304803" y="-76194"/>
            <a:ext cx="1243014" cy="1211263"/>
          </a:xfrm>
          <a:prstGeom prst="rect">
            <a:avLst/>
          </a:prstGeom>
          <a:ln w="12700">
            <a:miter lim="400000"/>
          </a:ln>
        </p:spPr>
      </p:pic>
      <p:sp>
        <p:nvSpPr>
          <p:cNvPr id="4773" name="Rectangle 16"/>
          <p:cNvSpPr txBox="1">
            <a:spLocks noGrp="1"/>
          </p:cNvSpPr>
          <p:nvPr>
            <p:ph type="title" idx="4294967295"/>
          </p:nvPr>
        </p:nvSpPr>
        <p:spPr>
          <a:xfrm>
            <a:off x="3161944" y="228603"/>
            <a:ext cx="3666260" cy="646266"/>
          </a:xfrm>
          <a:prstGeom prst="rect">
            <a:avLst/>
          </a:prstGeom>
          <a:solidFill>
            <a:srgbClr val="010199"/>
          </a:solidFill>
        </p:spPr>
        <p:txBody>
          <a:bodyPr lIns="45687" tIns="45687" rIns="45687" bIns="45687" anchor="t"/>
          <a:lstStyle>
            <a:lvl1pPr defTabSz="850391">
              <a:defRPr sz="3348" b="0">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تأريخ</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الأناجيل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774" name="TextBox 3"/>
          <p:cNvSpPr txBox="1"/>
          <p:nvPr/>
        </p:nvSpPr>
        <p:spPr>
          <a:xfrm>
            <a:off x="745777" y="1084262"/>
            <a:ext cx="618052"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75" name="TextBox 16"/>
          <p:cNvSpPr txBox="1"/>
          <p:nvPr/>
        </p:nvSpPr>
        <p:spPr>
          <a:xfrm>
            <a:off x="1682401" y="1444625"/>
            <a:ext cx="406455"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76" name="TextBox 17"/>
          <p:cNvSpPr txBox="1"/>
          <p:nvPr/>
        </p:nvSpPr>
        <p:spPr>
          <a:xfrm>
            <a:off x="3338168" y="1444625"/>
            <a:ext cx="406456"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77" name="TextBox 18"/>
          <p:cNvSpPr txBox="1"/>
          <p:nvPr/>
        </p:nvSpPr>
        <p:spPr>
          <a:xfrm>
            <a:off x="745775" y="1916119"/>
            <a:ext cx="242321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78" name="TextBox 19"/>
          <p:cNvSpPr txBox="1"/>
          <p:nvPr/>
        </p:nvSpPr>
        <p:spPr>
          <a:xfrm>
            <a:off x="745778" y="2205038"/>
            <a:ext cx="2645475"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استخدموا</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79" name="Straight Arrow Connector 5"/>
          <p:cNvSpPr/>
          <p:nvPr/>
        </p:nvSpPr>
        <p:spPr>
          <a:xfrm>
            <a:off x="1389571" y="1284286"/>
            <a:ext cx="750379" cy="231777"/>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0" name="Straight Arrow Connector 22"/>
          <p:cNvSpPr/>
          <p:nvPr/>
        </p:nvSpPr>
        <p:spPr>
          <a:xfrm>
            <a:off x="1636713" y="1300163"/>
            <a:ext cx="1727201" cy="2159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1" name="TextBox 27"/>
          <p:cNvSpPr txBox="1"/>
          <p:nvPr/>
        </p:nvSpPr>
        <p:spPr>
          <a:xfrm>
            <a:off x="745775" y="2924175"/>
            <a:ext cx="235177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82" name="TextBox 28"/>
          <p:cNvSpPr txBox="1"/>
          <p:nvPr/>
        </p:nvSpPr>
        <p:spPr>
          <a:xfrm>
            <a:off x="745778" y="3213106"/>
            <a:ext cx="2645475"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a:latin typeface="Arial" panose="020B0604020202020204" pitchFamily="34" charset="0"/>
                <a:cs typeface="Arial" panose="020B0604020202020204" pitchFamily="34" charset="0"/>
              </a:rPr>
              <a:t>كتب مرقس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3" name="TextBox 29"/>
          <p:cNvSpPr txBox="1"/>
          <p:nvPr/>
        </p:nvSpPr>
        <p:spPr>
          <a:xfrm>
            <a:off x="760035" y="3789362"/>
            <a:ext cx="2758221"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4" name="TextBox 30"/>
          <p:cNvSpPr txBox="1"/>
          <p:nvPr/>
        </p:nvSpPr>
        <p:spPr>
          <a:xfrm>
            <a:off x="945800" y="4427544"/>
            <a:ext cx="264388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59-63</a:t>
            </a:r>
          </a:p>
        </p:txBody>
      </p:sp>
      <p:sp>
        <p:nvSpPr>
          <p:cNvPr id="4785" name="TextBox 34"/>
          <p:cNvSpPr txBox="1"/>
          <p:nvPr/>
        </p:nvSpPr>
        <p:spPr>
          <a:xfrm>
            <a:off x="745775" y="4868869"/>
            <a:ext cx="2423214"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86" name="TextBox 35"/>
          <p:cNvSpPr txBox="1"/>
          <p:nvPr/>
        </p:nvSpPr>
        <p:spPr>
          <a:xfrm>
            <a:off x="745778" y="5157789"/>
            <a:ext cx="2645475"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65-70</a:t>
            </a:r>
          </a:p>
        </p:txBody>
      </p:sp>
      <p:sp>
        <p:nvSpPr>
          <p:cNvPr id="4787" name="TextBox 36"/>
          <p:cNvSpPr txBox="1"/>
          <p:nvPr/>
        </p:nvSpPr>
        <p:spPr>
          <a:xfrm>
            <a:off x="945806" y="5516569"/>
            <a:ext cx="2572450"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sp>
        <p:nvSpPr>
          <p:cNvPr id="4788" name="TextBox 37"/>
          <p:cNvSpPr txBox="1"/>
          <p:nvPr/>
        </p:nvSpPr>
        <p:spPr>
          <a:xfrm>
            <a:off x="945800" y="6156330"/>
            <a:ext cx="264388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pic>
        <p:nvPicPr>
          <p:cNvPr id="4789" name="Picture 10" descr="Picture 10"/>
          <p:cNvPicPr>
            <a:picLocks/>
          </p:cNvPicPr>
          <p:nvPr/>
        </p:nvPicPr>
        <p:blipFill>
          <a:blip r:embed="rId3" cstate="print"/>
          <a:stretch>
            <a:fillRect/>
          </a:stretch>
        </p:blipFill>
        <p:spPr>
          <a:xfrm>
            <a:off x="4403728" y="2820994"/>
            <a:ext cx="619126" cy="542926"/>
          </a:xfrm>
          <a:prstGeom prst="rect">
            <a:avLst/>
          </a:prstGeom>
          <a:ln w="12700">
            <a:miter lim="400000"/>
          </a:ln>
        </p:spPr>
      </p:pic>
      <p:pic>
        <p:nvPicPr>
          <p:cNvPr id="4790" name="Picture 11" descr="Picture 11"/>
          <p:cNvPicPr>
            <a:picLocks/>
          </p:cNvPicPr>
          <p:nvPr/>
        </p:nvPicPr>
        <p:blipFill>
          <a:blip r:embed="rId3" cstate="print"/>
          <a:stretch>
            <a:fillRect/>
          </a:stretch>
        </p:blipFill>
        <p:spPr>
          <a:xfrm>
            <a:off x="4403728" y="4149730"/>
            <a:ext cx="619126" cy="542926"/>
          </a:xfrm>
          <a:prstGeom prst="rect">
            <a:avLst/>
          </a:prstGeom>
          <a:ln w="12700">
            <a:miter lim="400000"/>
          </a:ln>
        </p:spPr>
      </p:pic>
      <p:sp>
        <p:nvSpPr>
          <p:cNvPr id="4791" name="TextBox 40"/>
          <p:cNvSpPr txBox="1"/>
          <p:nvPr/>
        </p:nvSpPr>
        <p:spPr>
          <a:xfrm>
            <a:off x="4546250" y="1444625"/>
            <a:ext cx="618052"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92" name="TextBox 41"/>
          <p:cNvSpPr txBox="1"/>
          <p:nvPr/>
        </p:nvSpPr>
        <p:spPr>
          <a:xfrm>
            <a:off x="5887687" y="1412875"/>
            <a:ext cx="14247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93" name="TextBox 42"/>
          <p:cNvSpPr txBox="1"/>
          <p:nvPr/>
        </p:nvSpPr>
        <p:spPr>
          <a:xfrm>
            <a:off x="7867306" y="1412875"/>
            <a:ext cx="406456"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94" name="TextBox 43"/>
          <p:cNvSpPr txBox="1"/>
          <p:nvPr/>
        </p:nvSpPr>
        <p:spPr>
          <a:xfrm>
            <a:off x="4833587" y="1884369"/>
            <a:ext cx="3407502"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5" name="TextBox 44"/>
          <p:cNvSpPr txBox="1"/>
          <p:nvPr/>
        </p:nvSpPr>
        <p:spPr>
          <a:xfrm>
            <a:off x="4833587" y="2173288"/>
            <a:ext cx="3293176"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يستخدم</a:t>
            </a:r>
            <a:r>
              <a:rPr b="1" dirty="0">
                <a:latin typeface="Arial" panose="020B0604020202020204" pitchFamily="34" charset="0"/>
                <a:cs typeface="Arial" panose="020B0604020202020204" pitchFamily="34" charset="0"/>
              </a:rPr>
              <a:t> كل من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انجيل</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96" name="TextBox 47"/>
          <p:cNvSpPr txBox="1"/>
          <p:nvPr/>
        </p:nvSpPr>
        <p:spPr>
          <a:xfrm>
            <a:off x="4833591" y="2892425"/>
            <a:ext cx="305030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97" name="TextBox 48"/>
          <p:cNvSpPr txBox="1"/>
          <p:nvPr/>
        </p:nvSpPr>
        <p:spPr>
          <a:xfrm>
            <a:off x="4833591" y="3181356"/>
            <a:ext cx="3869438"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يكون</a:t>
            </a:r>
            <a:r>
              <a:rPr b="1" dirty="0">
                <a:latin typeface="Arial" panose="020B0604020202020204" pitchFamily="34" charset="0"/>
                <a:cs typeface="Arial" panose="020B0604020202020204" pitchFamily="34" charset="0"/>
              </a:rPr>
              <a:t> مرقس قد كتب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وقت</a:t>
            </a:r>
            <a:r>
              <a:rPr b="1" dirty="0">
                <a:latin typeface="Arial" panose="020B0604020202020204" pitchFamily="34" charset="0"/>
                <a:cs typeface="Arial" panose="020B0604020202020204" pitchFamily="34" charset="0"/>
              </a:rPr>
              <a:t> بين 50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70 م</a:t>
            </a:r>
          </a:p>
        </p:txBody>
      </p:sp>
      <p:sp>
        <p:nvSpPr>
          <p:cNvPr id="4798" name="TextBox 51"/>
          <p:cNvSpPr txBox="1"/>
          <p:nvPr/>
        </p:nvSpPr>
        <p:spPr>
          <a:xfrm>
            <a:off x="4833591" y="4221169"/>
            <a:ext cx="3121745"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9" name="TextBox 52"/>
          <p:cNvSpPr txBox="1"/>
          <p:nvPr/>
        </p:nvSpPr>
        <p:spPr>
          <a:xfrm>
            <a:off x="4833587" y="4508500"/>
            <a:ext cx="3907568"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بين 65-70</a:t>
            </a:r>
          </a:p>
        </p:txBody>
      </p:sp>
      <p:sp>
        <p:nvSpPr>
          <p:cNvPr id="4800" name="TextBox 53"/>
          <p:cNvSpPr txBox="1"/>
          <p:nvPr/>
        </p:nvSpPr>
        <p:spPr>
          <a:xfrm>
            <a:off x="5033618" y="4868862"/>
            <a:ext cx="3596388"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إلى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p>
        </p:txBody>
      </p:sp>
      <p:sp>
        <p:nvSpPr>
          <p:cNvPr id="4801" name="TextBox 54"/>
          <p:cNvSpPr txBox="1"/>
          <p:nvPr/>
        </p:nvSpPr>
        <p:spPr>
          <a:xfrm>
            <a:off x="5049487" y="5516562"/>
            <a:ext cx="350907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59-63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a:t>
            </a:r>
          </a:p>
        </p:txBody>
      </p:sp>
      <p:sp>
        <p:nvSpPr>
          <p:cNvPr id="4802" name="Straight Connector 11"/>
          <p:cNvSpPr/>
          <p:nvPr/>
        </p:nvSpPr>
        <p:spPr>
          <a:xfrm>
            <a:off x="5580063"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3" name="Straight Connector 57"/>
          <p:cNvSpPr/>
          <p:nvPr/>
        </p:nvSpPr>
        <p:spPr>
          <a:xfrm>
            <a:off x="7524749"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4" name="TextBox 58"/>
          <p:cNvSpPr txBox="1"/>
          <p:nvPr/>
        </p:nvSpPr>
        <p:spPr>
          <a:xfrm>
            <a:off x="2961927" y="796929"/>
            <a:ext cx="4064716" cy="3778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i="1">
                <a:solidFill>
                  <a:srgbClr val="FFFFFF"/>
                </a:solidFill>
              </a:defRPr>
            </a:lvl1pPr>
          </a:lstStyle>
          <a:p>
            <a:r>
              <a:rPr b="1" i="0" dirty="0" err="1">
                <a:latin typeface="Arial" panose="020B0604020202020204" pitchFamily="34" charset="0"/>
                <a:cs typeface="Arial" panose="020B0604020202020204" pitchFamily="34" charset="0"/>
              </a:rPr>
              <a:t>مقتبسة</a:t>
            </a:r>
            <a:r>
              <a:rPr b="1" i="0" dirty="0">
                <a:latin typeface="Arial" panose="020B0604020202020204" pitchFamily="34" charset="0"/>
                <a:cs typeface="Arial" panose="020B0604020202020204" pitchFamily="34" charset="0"/>
              </a:rPr>
              <a:t> من </a:t>
            </a:r>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grpSp>
        <p:nvGrpSpPr>
          <p:cNvPr id="4809" name="Group 14"/>
          <p:cNvGrpSpPr/>
          <p:nvPr/>
        </p:nvGrpSpPr>
        <p:grpSpPr>
          <a:xfrm>
            <a:off x="4211639" y="3933830"/>
            <a:ext cx="4697414" cy="2747665"/>
            <a:chOff x="0" y="0"/>
            <a:chExt cx="4697413" cy="2747664"/>
          </a:xfrm>
        </p:grpSpPr>
        <p:grpSp>
          <p:nvGrpSpPr>
            <p:cNvPr id="4807" name="Group 8"/>
            <p:cNvGrpSpPr/>
            <p:nvPr/>
          </p:nvGrpSpPr>
          <p:grpSpPr>
            <a:xfrm>
              <a:off x="548031" y="228600"/>
              <a:ext cx="4149382" cy="2519064"/>
              <a:chOff x="0" y="0"/>
              <a:chExt cx="4149381" cy="2519063"/>
            </a:xfrm>
          </p:grpSpPr>
          <p:sp>
            <p:nvSpPr>
              <p:cNvPr id="4805" name="Text Box 5"/>
              <p:cNvSpPr txBox="1"/>
              <p:nvPr/>
            </p:nvSpPr>
            <p:spPr>
              <a:xfrm>
                <a:off x="0" y="2057400"/>
                <a:ext cx="4149381" cy="461663"/>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a:solidFill>
                      <a:srgbClr val="FFFFFF"/>
                    </a:solidFill>
                  </a:defRPr>
                </a:lvl1pPr>
              </a:lstStyle>
              <a:p>
                <a:r>
                  <a:rPr b="1" dirty="0" err="1">
                    <a:latin typeface="Arial" panose="020B0604020202020204" pitchFamily="34" charset="0"/>
                    <a:cs typeface="Arial" panose="020B0604020202020204" pitchFamily="34" charset="0"/>
                  </a:rPr>
                  <a:t>تم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تعليمها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الصف</a:t>
                </a:r>
                <a:endParaRPr b="1" dirty="0">
                  <a:latin typeface="Arial" panose="020B0604020202020204" pitchFamily="34" charset="0"/>
                  <a:cs typeface="Arial" panose="020B0604020202020204" pitchFamily="34" charset="0"/>
                </a:endParaRPr>
              </a:p>
            </p:txBody>
          </p:sp>
          <p:sp>
            <p:nvSpPr>
              <p:cNvPr id="4806" name="Rectangle 7"/>
              <p:cNvSpPr/>
              <p:nvPr/>
            </p:nvSpPr>
            <p:spPr>
              <a:xfrm>
                <a:off x="0" y="0"/>
                <a:ext cx="4149381" cy="2514600"/>
              </a:xfrm>
              <a:prstGeom prst="rect">
                <a:avLst/>
              </a:prstGeom>
              <a:noFill/>
              <a:ln w="57150" cap="flat">
                <a:solidFill>
                  <a:srgbClr val="FF0000"/>
                </a:solidFill>
                <a:prstDash val="solid"/>
                <a:miter lim="800000"/>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pic>
          <p:nvPicPr>
            <p:cNvPr id="4808" name="Picture 13" descr="Picture 13"/>
            <p:cNvPicPr>
              <a:picLocks/>
            </p:cNvPicPr>
            <p:nvPr/>
          </p:nvPicPr>
          <p:blipFill>
            <a:blip r:embed="rId3" cstate="print"/>
            <a:stretch>
              <a:fillRect/>
            </a:stretch>
          </p:blipFill>
          <p:spPr>
            <a:xfrm>
              <a:off x="0" y="0"/>
              <a:ext cx="1105850" cy="942976"/>
            </a:xfrm>
            <a:prstGeom prst="rect">
              <a:avLst/>
            </a:prstGeom>
            <a:ln w="12700" cap="flat">
              <a:noFill/>
              <a:miter lim="400000"/>
            </a:ln>
            <a:effectLst/>
          </p:spPr>
        </p:pic>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7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2" nodeType="clickEffect">
                                  <p:stCondLst>
                                    <p:cond delay="0"/>
                                  </p:stCondLst>
                                  <p:iterate>
                                    <p:tmAbs val="0"/>
                                  </p:iterate>
                                  <p:childTnLst>
                                    <p:set>
                                      <p:cBhvr>
                                        <p:cTn id="10" fill="hold"/>
                                        <p:tgtEl>
                                          <p:spTgt spid="4779"/>
                                        </p:tgtEl>
                                        <p:attrNameLst>
                                          <p:attrName>style.visibility</p:attrName>
                                        </p:attrNameLst>
                                      </p:cBhvr>
                                      <p:to>
                                        <p:strVal val="visible"/>
                                      </p:to>
                                    </p:set>
                                    <p:animEffect transition="in" filter="wipe(left)">
                                      <p:cBhvr>
                                        <p:cTn id="11" dur="500"/>
                                        <p:tgtEl>
                                          <p:spTgt spid="4779"/>
                                        </p:tgtEl>
                                      </p:cBhvr>
                                    </p:animEffect>
                                  </p:childTnLst>
                                </p:cTn>
                              </p:par>
                            </p:childTnLst>
                          </p:cTn>
                        </p:par>
                        <p:par>
                          <p:cTn id="12" fill="hold">
                            <p:stCondLst>
                              <p:cond delay="500"/>
                            </p:stCondLst>
                            <p:childTnLst>
                              <p:par>
                                <p:cTn id="13" presetID="1" presetClass="entr" presetSubtype="0" fill="hold" grpId="3" nodeType="afterEffect">
                                  <p:stCondLst>
                                    <p:cond delay="0"/>
                                  </p:stCondLst>
                                  <p:iterate>
                                    <p:tmAbs val="0"/>
                                  </p:iterate>
                                  <p:childTnLst>
                                    <p:set>
                                      <p:cBhvr>
                                        <p:cTn id="14" fill="hold"/>
                                        <p:tgtEl>
                                          <p:spTgt spid="477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4" nodeType="clickEffect">
                                  <p:stCondLst>
                                    <p:cond delay="0"/>
                                  </p:stCondLst>
                                  <p:iterate>
                                    <p:tmAbs val="0"/>
                                  </p:iterate>
                                  <p:childTnLst>
                                    <p:set>
                                      <p:cBhvr>
                                        <p:cTn id="18" fill="hold"/>
                                        <p:tgtEl>
                                          <p:spTgt spid="4780"/>
                                        </p:tgtEl>
                                        <p:attrNameLst>
                                          <p:attrName>style.visibility</p:attrName>
                                        </p:attrNameLst>
                                      </p:cBhvr>
                                      <p:to>
                                        <p:strVal val="visible"/>
                                      </p:to>
                                    </p:set>
                                    <p:animEffect transition="in" filter="wipe(left)">
                                      <p:cBhvr>
                                        <p:cTn id="19" dur="500"/>
                                        <p:tgtEl>
                                          <p:spTgt spid="4780"/>
                                        </p:tgtEl>
                                      </p:cBhvr>
                                    </p:animEffect>
                                  </p:childTnLst>
                                </p:cTn>
                              </p:par>
                            </p:childTnLst>
                          </p:cTn>
                        </p:par>
                        <p:par>
                          <p:cTn id="20" fill="hold">
                            <p:stCondLst>
                              <p:cond delay="500"/>
                            </p:stCondLst>
                            <p:childTnLst>
                              <p:par>
                                <p:cTn id="21" presetID="1" presetClass="entr" presetSubtype="0" fill="hold" grpId="5" nodeType="afterEffect">
                                  <p:stCondLst>
                                    <p:cond delay="0"/>
                                  </p:stCondLst>
                                  <p:iterate>
                                    <p:tmAbs val="0"/>
                                  </p:iterate>
                                  <p:childTnLst>
                                    <p:set>
                                      <p:cBhvr>
                                        <p:cTn id="22" fill="hold"/>
                                        <p:tgtEl>
                                          <p:spTgt spid="477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6" nodeType="clickEffect">
                                  <p:stCondLst>
                                    <p:cond delay="0"/>
                                  </p:stCondLst>
                                  <p:iterate>
                                    <p:tmAbs val="0"/>
                                  </p:iterate>
                                  <p:childTnLst>
                                    <p:set>
                                      <p:cBhvr>
                                        <p:cTn id="26" fill="hold"/>
                                        <p:tgtEl>
                                          <p:spTgt spid="477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7" nodeType="clickEffect">
                                  <p:stCondLst>
                                    <p:cond delay="0"/>
                                  </p:stCondLst>
                                  <p:iterate>
                                    <p:tmAbs val="0"/>
                                  </p:iterate>
                                  <p:childTnLst>
                                    <p:set>
                                      <p:cBhvr>
                                        <p:cTn id="30" fill="hold"/>
                                        <p:tgtEl>
                                          <p:spTgt spid="477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5" presetClass="entr" presetSubtype="0" fill="hold" grpId="8" nodeType="clickEffect">
                                  <p:stCondLst>
                                    <p:cond delay="0"/>
                                  </p:stCondLst>
                                  <p:iterate>
                                    <p:tmAbs val="0"/>
                                  </p:iterate>
                                  <p:childTnLst>
                                    <p:set>
                                      <p:cBhvr>
                                        <p:cTn id="34" fill="hold"/>
                                        <p:tgtEl>
                                          <p:spTgt spid="4770"/>
                                        </p:tgtEl>
                                        <p:attrNameLst>
                                          <p:attrName>style.visibility</p:attrName>
                                        </p:attrNameLst>
                                      </p:cBhvr>
                                      <p:to>
                                        <p:strVal val="visible"/>
                                      </p:to>
                                    </p:set>
                                    <p:anim calcmode="lin" valueType="num">
                                      <p:cBhvr>
                                        <p:cTn id="35" dur="500" fill="hold"/>
                                        <p:tgtEl>
                                          <p:spTgt spid="4770"/>
                                        </p:tgtEl>
                                        <p:attrNameLst>
                                          <p:attrName>ppt_w</p:attrName>
                                        </p:attrNameLst>
                                      </p:cBhvr>
                                      <p:tavLst>
                                        <p:tav tm="0">
                                          <p:val>
                                            <p:fltVal val="0"/>
                                          </p:val>
                                        </p:tav>
                                        <p:tav tm="100000">
                                          <p:val>
                                            <p:strVal val="#ppt_w"/>
                                          </p:val>
                                        </p:tav>
                                      </p:tavLst>
                                    </p:anim>
                                    <p:anim calcmode="lin" valueType="num">
                                      <p:cBhvr>
                                        <p:cTn id="36" dur="500" fill="hold"/>
                                        <p:tgtEl>
                                          <p:spTgt spid="4770"/>
                                        </p:tgtEl>
                                        <p:attrNameLst>
                                          <p:attrName>ppt_h</p:attrName>
                                        </p:attrNameLst>
                                      </p:cBhvr>
                                      <p:tavLst>
                                        <p:tav tm="0">
                                          <p:val>
                                            <p:fltVal val="0"/>
                                          </p:val>
                                        </p:tav>
                                        <p:tav tm="100000">
                                          <p:val>
                                            <p:strVal val="#ppt_h"/>
                                          </p:val>
                                        </p:tav>
                                      </p:tavLst>
                                    </p:anim>
                                    <p:anim calcmode="lin" valueType="num">
                                      <p:cBhvr>
                                        <p:cTn id="37" dur="500" fill="hold"/>
                                        <p:tgtEl>
                                          <p:spTgt spid="4770"/>
                                        </p:tgtEl>
                                        <p:attrNameLst>
                                          <p:attrName>ppt_x</p:attrName>
                                        </p:attrNameLst>
                                      </p:cBhvr>
                                      <p:tavLst>
                                        <p:tav tm="0" fmla="#ppt_x+(cos(-2*pi*(1-$))*-#ppt_x-sin(-2*pi*(1-$))*(1-#ppt_y))*(1-$)">
                                          <p:val>
                                            <p:fltVal val="0"/>
                                          </p:val>
                                        </p:tav>
                                        <p:tav tm="100000">
                                          <p:val>
                                            <p:fltVal val="1"/>
                                          </p:val>
                                        </p:tav>
                                      </p:tavLst>
                                    </p:anim>
                                    <p:anim calcmode="lin" valueType="num">
                                      <p:cBhvr>
                                        <p:cTn id="38" dur="500" fill="hold"/>
                                        <p:tgtEl>
                                          <p:spTgt spid="4770"/>
                                        </p:tgtEl>
                                        <p:attrNameLst>
                                          <p:attrName>ppt_y</p:attrName>
                                        </p:attrNameLst>
                                      </p:cBhvr>
                                      <p:tavLst>
                                        <p:tav tm="0" fmla="#ppt_y+(sin(-2*pi*(1-$))*-#ppt_x+cos(-2*pi*(1-$))*(1-#ppt_y))*(1-$)">
                                          <p:val>
                                            <p:fltVal val="0"/>
                                          </p:val>
                                        </p:tav>
                                        <p:tav tm="100000">
                                          <p:val>
                                            <p:fltVal val="1"/>
                                          </p:val>
                                        </p:tav>
                                      </p:tavLst>
                                    </p:anim>
                                  </p:childTnLst>
                                </p:cTn>
                              </p:par>
                            </p:childTnLst>
                          </p:cTn>
                        </p:par>
                        <p:par>
                          <p:cTn id="39" fill="hold">
                            <p:stCondLst>
                              <p:cond delay="500"/>
                            </p:stCondLst>
                            <p:childTnLst>
                              <p:par>
                                <p:cTn id="40" presetID="1" presetClass="entr" presetSubtype="0" fill="hold" grpId="9" nodeType="afterEffect">
                                  <p:stCondLst>
                                    <p:cond delay="0"/>
                                  </p:stCondLst>
                                  <p:iterate>
                                    <p:tmAbs val="0"/>
                                  </p:iterate>
                                  <p:childTnLst>
                                    <p:set>
                                      <p:cBhvr>
                                        <p:cTn id="41" fill="hold"/>
                                        <p:tgtEl>
                                          <p:spTgt spid="4781"/>
                                        </p:tgtEl>
                                        <p:attrNameLst>
                                          <p:attrName>style.visibility</p:attrName>
                                        </p:attrNameLst>
                                      </p:cBhvr>
                                      <p:to>
                                        <p:strVal val="visible"/>
                                      </p:to>
                                    </p:set>
                                  </p:childTnLst>
                                </p:cTn>
                              </p:par>
                            </p:childTnLst>
                          </p:cTn>
                        </p:par>
                        <p:par>
                          <p:cTn id="42" fill="hold">
                            <p:stCondLst>
                              <p:cond delay="500"/>
                            </p:stCondLst>
                            <p:childTnLst>
                              <p:par>
                                <p:cTn id="43" presetID="1" presetClass="entr" presetSubtype="0" fill="hold" grpId="10" nodeType="afterEffect">
                                  <p:stCondLst>
                                    <p:cond delay="0"/>
                                  </p:stCondLst>
                                  <p:iterate>
                                    <p:tmAbs val="0"/>
                                  </p:iterate>
                                  <p:childTnLst>
                                    <p:set>
                                      <p:cBhvr>
                                        <p:cTn id="44" fill="hold"/>
                                        <p:tgtEl>
                                          <p:spTgt spid="478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1" nodeType="clickEffect">
                                  <p:stCondLst>
                                    <p:cond delay="0"/>
                                  </p:stCondLst>
                                  <p:iterate>
                                    <p:tmAbs val="0"/>
                                  </p:iterate>
                                  <p:childTnLst>
                                    <p:set>
                                      <p:cBhvr>
                                        <p:cTn id="48" fill="hold"/>
                                        <p:tgtEl>
                                          <p:spTgt spid="478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12" nodeType="clickEffect">
                                  <p:stCondLst>
                                    <p:cond delay="0"/>
                                  </p:stCondLst>
                                  <p:iterate>
                                    <p:tmAbs val="0"/>
                                  </p:iterate>
                                  <p:childTnLst>
                                    <p:set>
                                      <p:cBhvr>
                                        <p:cTn id="52" fill="hold"/>
                                        <p:tgtEl>
                                          <p:spTgt spid="4784"/>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5" presetClass="entr" presetSubtype="0" fill="hold" grpId="13" nodeType="clickEffect">
                                  <p:stCondLst>
                                    <p:cond delay="0"/>
                                  </p:stCondLst>
                                  <p:iterate>
                                    <p:tmAbs val="0"/>
                                  </p:iterate>
                                  <p:childTnLst>
                                    <p:set>
                                      <p:cBhvr>
                                        <p:cTn id="56" fill="hold"/>
                                        <p:tgtEl>
                                          <p:spTgt spid="4771"/>
                                        </p:tgtEl>
                                        <p:attrNameLst>
                                          <p:attrName>style.visibility</p:attrName>
                                        </p:attrNameLst>
                                      </p:cBhvr>
                                      <p:to>
                                        <p:strVal val="visible"/>
                                      </p:to>
                                    </p:set>
                                    <p:anim calcmode="lin" valueType="num">
                                      <p:cBhvr>
                                        <p:cTn id="57" dur="500" fill="hold"/>
                                        <p:tgtEl>
                                          <p:spTgt spid="4771"/>
                                        </p:tgtEl>
                                        <p:attrNameLst>
                                          <p:attrName>ppt_w</p:attrName>
                                        </p:attrNameLst>
                                      </p:cBhvr>
                                      <p:tavLst>
                                        <p:tav tm="0">
                                          <p:val>
                                            <p:fltVal val="0"/>
                                          </p:val>
                                        </p:tav>
                                        <p:tav tm="100000">
                                          <p:val>
                                            <p:strVal val="#ppt_w"/>
                                          </p:val>
                                        </p:tav>
                                      </p:tavLst>
                                    </p:anim>
                                    <p:anim calcmode="lin" valueType="num">
                                      <p:cBhvr>
                                        <p:cTn id="58" dur="500" fill="hold"/>
                                        <p:tgtEl>
                                          <p:spTgt spid="4771"/>
                                        </p:tgtEl>
                                        <p:attrNameLst>
                                          <p:attrName>ppt_h</p:attrName>
                                        </p:attrNameLst>
                                      </p:cBhvr>
                                      <p:tavLst>
                                        <p:tav tm="0">
                                          <p:val>
                                            <p:fltVal val="0"/>
                                          </p:val>
                                        </p:tav>
                                        <p:tav tm="100000">
                                          <p:val>
                                            <p:strVal val="#ppt_h"/>
                                          </p:val>
                                        </p:tav>
                                      </p:tavLst>
                                    </p:anim>
                                    <p:anim calcmode="lin" valueType="num">
                                      <p:cBhvr>
                                        <p:cTn id="59" dur="500" fill="hold"/>
                                        <p:tgtEl>
                                          <p:spTgt spid="4771"/>
                                        </p:tgtEl>
                                        <p:attrNameLst>
                                          <p:attrName>ppt_x</p:attrName>
                                        </p:attrNameLst>
                                      </p:cBhvr>
                                      <p:tavLst>
                                        <p:tav tm="0" fmla="#ppt_x+(cos(-2*pi*(1-$))*-#ppt_x-sin(-2*pi*(1-$))*(1-#ppt_y))*(1-$)">
                                          <p:val>
                                            <p:fltVal val="0"/>
                                          </p:val>
                                        </p:tav>
                                        <p:tav tm="100000">
                                          <p:val>
                                            <p:fltVal val="1"/>
                                          </p:val>
                                        </p:tav>
                                      </p:tavLst>
                                    </p:anim>
                                    <p:anim calcmode="lin" valueType="num">
                                      <p:cBhvr>
                                        <p:cTn id="60" dur="500" fill="hold"/>
                                        <p:tgtEl>
                                          <p:spTgt spid="4771"/>
                                        </p:tgtEl>
                                        <p:attrNameLst>
                                          <p:attrName>ppt_y</p:attrName>
                                        </p:attrNameLst>
                                      </p:cBhvr>
                                      <p:tavLst>
                                        <p:tav tm="0" fmla="#ppt_y+(sin(-2*pi*(1-$))*-#ppt_x+cos(-2*pi*(1-$))*(1-#ppt_y))*(1-$)">
                                          <p:val>
                                            <p:fltVal val="0"/>
                                          </p:val>
                                        </p:tav>
                                        <p:tav tm="100000">
                                          <p:val>
                                            <p:fltVal val="1"/>
                                          </p:val>
                                        </p:tav>
                                      </p:tavLst>
                                    </p:anim>
                                  </p:childTnLst>
                                </p:cTn>
                              </p:par>
                            </p:childTnLst>
                          </p:cTn>
                        </p:par>
                        <p:par>
                          <p:cTn id="61" fill="hold">
                            <p:stCondLst>
                              <p:cond delay="500"/>
                            </p:stCondLst>
                            <p:childTnLst>
                              <p:par>
                                <p:cTn id="62" presetID="1" presetClass="entr" presetSubtype="0" fill="hold" grpId="14" nodeType="afterEffect">
                                  <p:stCondLst>
                                    <p:cond delay="0"/>
                                  </p:stCondLst>
                                  <p:iterate>
                                    <p:tmAbs val="0"/>
                                  </p:iterate>
                                  <p:childTnLst>
                                    <p:set>
                                      <p:cBhvr>
                                        <p:cTn id="63" fill="hold"/>
                                        <p:tgtEl>
                                          <p:spTgt spid="4785"/>
                                        </p:tgtEl>
                                        <p:attrNameLst>
                                          <p:attrName>style.visibility</p:attrName>
                                        </p:attrNameLst>
                                      </p:cBhvr>
                                      <p:to>
                                        <p:strVal val="visible"/>
                                      </p:to>
                                    </p:set>
                                  </p:childTnLst>
                                </p:cTn>
                              </p:par>
                            </p:childTnLst>
                          </p:cTn>
                        </p:par>
                        <p:par>
                          <p:cTn id="64" fill="hold">
                            <p:stCondLst>
                              <p:cond delay="500"/>
                            </p:stCondLst>
                            <p:childTnLst>
                              <p:par>
                                <p:cTn id="65" presetID="1" presetClass="entr" presetSubtype="0" fill="hold" grpId="15" nodeType="afterEffect">
                                  <p:stCondLst>
                                    <p:cond delay="0"/>
                                  </p:stCondLst>
                                  <p:iterate>
                                    <p:tmAbs val="0"/>
                                  </p:iterate>
                                  <p:childTnLst>
                                    <p:set>
                                      <p:cBhvr>
                                        <p:cTn id="66" fill="hold"/>
                                        <p:tgtEl>
                                          <p:spTgt spid="478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16" nodeType="clickEffect">
                                  <p:stCondLst>
                                    <p:cond delay="0"/>
                                  </p:stCondLst>
                                  <p:iterate>
                                    <p:tmAbs val="0"/>
                                  </p:iterate>
                                  <p:childTnLst>
                                    <p:set>
                                      <p:cBhvr>
                                        <p:cTn id="70" fill="hold"/>
                                        <p:tgtEl>
                                          <p:spTgt spid="478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17" nodeType="clickEffect">
                                  <p:stCondLst>
                                    <p:cond delay="0"/>
                                  </p:stCondLst>
                                  <p:iterate>
                                    <p:tmAbs val="0"/>
                                  </p:iterate>
                                  <p:childTnLst>
                                    <p:set>
                                      <p:cBhvr>
                                        <p:cTn id="74" fill="hold"/>
                                        <p:tgtEl>
                                          <p:spTgt spid="478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18" nodeType="clickEffect">
                                  <p:stCondLst>
                                    <p:cond delay="0"/>
                                  </p:stCondLst>
                                  <p:iterate>
                                    <p:tmAbs val="0"/>
                                  </p:iterate>
                                  <p:childTnLst>
                                    <p:set>
                                      <p:cBhvr>
                                        <p:cTn id="78" fill="hold"/>
                                        <p:tgtEl>
                                          <p:spTgt spid="4791"/>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9" nodeType="afterEffect">
                                  <p:stCondLst>
                                    <p:cond delay="0"/>
                                  </p:stCondLst>
                                  <p:iterate>
                                    <p:tmAbs val="0"/>
                                  </p:iterate>
                                  <p:childTnLst>
                                    <p:set>
                                      <p:cBhvr>
                                        <p:cTn id="81" fill="hold"/>
                                        <p:tgtEl>
                                          <p:spTgt spid="4792"/>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20" nodeType="afterEffect">
                                  <p:stCondLst>
                                    <p:cond delay="0"/>
                                  </p:stCondLst>
                                  <p:iterate>
                                    <p:tmAbs val="0"/>
                                  </p:iterate>
                                  <p:childTnLst>
                                    <p:set>
                                      <p:cBhvr>
                                        <p:cTn id="84" fill="hold"/>
                                        <p:tgtEl>
                                          <p:spTgt spid="4802"/>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21" nodeType="afterEffect">
                                  <p:stCondLst>
                                    <p:cond delay="0"/>
                                  </p:stCondLst>
                                  <p:iterate>
                                    <p:tmAbs val="0"/>
                                  </p:iterate>
                                  <p:childTnLst>
                                    <p:set>
                                      <p:cBhvr>
                                        <p:cTn id="87" fill="hold"/>
                                        <p:tgtEl>
                                          <p:spTgt spid="4803"/>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22" nodeType="afterEffect">
                                  <p:stCondLst>
                                    <p:cond delay="0"/>
                                  </p:stCondLst>
                                  <p:iterate>
                                    <p:tmAbs val="0"/>
                                  </p:iterate>
                                  <p:childTnLst>
                                    <p:set>
                                      <p:cBhvr>
                                        <p:cTn id="90" fill="hold"/>
                                        <p:tgtEl>
                                          <p:spTgt spid="4793"/>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23" nodeType="clickEffect">
                                  <p:stCondLst>
                                    <p:cond delay="0"/>
                                  </p:stCondLst>
                                  <p:iterate>
                                    <p:tmAbs val="0"/>
                                  </p:iterate>
                                  <p:childTnLst>
                                    <p:set>
                                      <p:cBhvr>
                                        <p:cTn id="94" fill="hold"/>
                                        <p:tgtEl>
                                          <p:spTgt spid="4794"/>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24" nodeType="clickEffect">
                                  <p:stCondLst>
                                    <p:cond delay="0"/>
                                  </p:stCondLst>
                                  <p:iterate>
                                    <p:tmAbs val="0"/>
                                  </p:iterate>
                                  <p:childTnLst>
                                    <p:set>
                                      <p:cBhvr>
                                        <p:cTn id="98" fill="hold"/>
                                        <p:tgtEl>
                                          <p:spTgt spid="4795"/>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5" presetClass="entr" presetSubtype="0" fill="hold" grpId="25" nodeType="clickEffect">
                                  <p:stCondLst>
                                    <p:cond delay="0"/>
                                  </p:stCondLst>
                                  <p:iterate>
                                    <p:tmAbs val="0"/>
                                  </p:iterate>
                                  <p:childTnLst>
                                    <p:set>
                                      <p:cBhvr>
                                        <p:cTn id="102" fill="hold"/>
                                        <p:tgtEl>
                                          <p:spTgt spid="4789"/>
                                        </p:tgtEl>
                                        <p:attrNameLst>
                                          <p:attrName>style.visibility</p:attrName>
                                        </p:attrNameLst>
                                      </p:cBhvr>
                                      <p:to>
                                        <p:strVal val="visible"/>
                                      </p:to>
                                    </p:set>
                                    <p:anim calcmode="lin" valueType="num">
                                      <p:cBhvr>
                                        <p:cTn id="103" dur="500" fill="hold"/>
                                        <p:tgtEl>
                                          <p:spTgt spid="4789"/>
                                        </p:tgtEl>
                                        <p:attrNameLst>
                                          <p:attrName>ppt_w</p:attrName>
                                        </p:attrNameLst>
                                      </p:cBhvr>
                                      <p:tavLst>
                                        <p:tav tm="0">
                                          <p:val>
                                            <p:fltVal val="0"/>
                                          </p:val>
                                        </p:tav>
                                        <p:tav tm="100000">
                                          <p:val>
                                            <p:strVal val="#ppt_w"/>
                                          </p:val>
                                        </p:tav>
                                      </p:tavLst>
                                    </p:anim>
                                    <p:anim calcmode="lin" valueType="num">
                                      <p:cBhvr>
                                        <p:cTn id="104" dur="500" fill="hold"/>
                                        <p:tgtEl>
                                          <p:spTgt spid="4789"/>
                                        </p:tgtEl>
                                        <p:attrNameLst>
                                          <p:attrName>ppt_h</p:attrName>
                                        </p:attrNameLst>
                                      </p:cBhvr>
                                      <p:tavLst>
                                        <p:tav tm="0">
                                          <p:val>
                                            <p:fltVal val="0"/>
                                          </p:val>
                                        </p:tav>
                                        <p:tav tm="100000">
                                          <p:val>
                                            <p:strVal val="#ppt_h"/>
                                          </p:val>
                                        </p:tav>
                                      </p:tavLst>
                                    </p:anim>
                                    <p:anim calcmode="lin" valueType="num">
                                      <p:cBhvr>
                                        <p:cTn id="105" dur="500" fill="hold"/>
                                        <p:tgtEl>
                                          <p:spTgt spid="4789"/>
                                        </p:tgtEl>
                                        <p:attrNameLst>
                                          <p:attrName>ppt_x</p:attrName>
                                        </p:attrNameLst>
                                      </p:cBhvr>
                                      <p:tavLst>
                                        <p:tav tm="0" fmla="#ppt_x+(cos(-2*pi*(1-$))*-#ppt_x-sin(-2*pi*(1-$))*(1-#ppt_y))*(1-$)">
                                          <p:val>
                                            <p:fltVal val="0"/>
                                          </p:val>
                                        </p:tav>
                                        <p:tav tm="100000">
                                          <p:val>
                                            <p:fltVal val="1"/>
                                          </p:val>
                                        </p:tav>
                                      </p:tavLst>
                                    </p:anim>
                                    <p:anim calcmode="lin" valueType="num">
                                      <p:cBhvr>
                                        <p:cTn id="106" dur="500" fill="hold"/>
                                        <p:tgtEl>
                                          <p:spTgt spid="4789"/>
                                        </p:tgtEl>
                                        <p:attrNameLst>
                                          <p:attrName>ppt_y</p:attrName>
                                        </p:attrNameLst>
                                      </p:cBhvr>
                                      <p:tavLst>
                                        <p:tav tm="0" fmla="#ppt_y+(sin(-2*pi*(1-$))*-#ppt_x+cos(-2*pi*(1-$))*(1-#ppt_y))*(1-$)">
                                          <p:val>
                                            <p:fltVal val="0"/>
                                          </p:val>
                                        </p:tav>
                                        <p:tav tm="100000">
                                          <p:val>
                                            <p:fltVal val="1"/>
                                          </p:val>
                                        </p:tav>
                                      </p:tavLst>
                                    </p:anim>
                                  </p:childTnLst>
                                </p:cTn>
                              </p:par>
                            </p:childTnLst>
                          </p:cTn>
                        </p:par>
                        <p:par>
                          <p:cTn id="107" fill="hold">
                            <p:stCondLst>
                              <p:cond delay="500"/>
                            </p:stCondLst>
                            <p:childTnLst>
                              <p:par>
                                <p:cTn id="108" presetID="1" presetClass="entr" presetSubtype="0" fill="hold" grpId="26" nodeType="afterEffect">
                                  <p:stCondLst>
                                    <p:cond delay="0"/>
                                  </p:stCondLst>
                                  <p:iterate>
                                    <p:tmAbs val="0"/>
                                  </p:iterate>
                                  <p:childTnLst>
                                    <p:set>
                                      <p:cBhvr>
                                        <p:cTn id="109" fill="hold"/>
                                        <p:tgtEl>
                                          <p:spTgt spid="4796"/>
                                        </p:tgtEl>
                                        <p:attrNameLst>
                                          <p:attrName>style.visibility</p:attrName>
                                        </p:attrNameLst>
                                      </p:cBhvr>
                                      <p:to>
                                        <p:strVal val="visible"/>
                                      </p:to>
                                    </p:set>
                                  </p:childTnLst>
                                </p:cTn>
                              </p:par>
                            </p:childTnLst>
                          </p:cTn>
                        </p:par>
                        <p:par>
                          <p:cTn id="110" fill="hold">
                            <p:stCondLst>
                              <p:cond delay="500"/>
                            </p:stCondLst>
                            <p:childTnLst>
                              <p:par>
                                <p:cTn id="111" presetID="1" presetClass="entr" presetSubtype="0" fill="hold" grpId="27" nodeType="afterEffect">
                                  <p:stCondLst>
                                    <p:cond delay="0"/>
                                  </p:stCondLst>
                                  <p:iterate>
                                    <p:tmAbs val="0"/>
                                  </p:iterate>
                                  <p:childTnLst>
                                    <p:set>
                                      <p:cBhvr>
                                        <p:cTn id="112" fill="hold"/>
                                        <p:tgtEl>
                                          <p:spTgt spid="4797"/>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5" presetClass="entr" presetSubtype="0" fill="hold" grpId="28" nodeType="clickEffect">
                                  <p:stCondLst>
                                    <p:cond delay="0"/>
                                  </p:stCondLst>
                                  <p:iterate>
                                    <p:tmAbs val="0"/>
                                  </p:iterate>
                                  <p:childTnLst>
                                    <p:set>
                                      <p:cBhvr>
                                        <p:cTn id="116" fill="hold"/>
                                        <p:tgtEl>
                                          <p:spTgt spid="4790"/>
                                        </p:tgtEl>
                                        <p:attrNameLst>
                                          <p:attrName>style.visibility</p:attrName>
                                        </p:attrNameLst>
                                      </p:cBhvr>
                                      <p:to>
                                        <p:strVal val="visible"/>
                                      </p:to>
                                    </p:set>
                                    <p:anim calcmode="lin" valueType="num">
                                      <p:cBhvr>
                                        <p:cTn id="117" dur="500" fill="hold"/>
                                        <p:tgtEl>
                                          <p:spTgt spid="4790"/>
                                        </p:tgtEl>
                                        <p:attrNameLst>
                                          <p:attrName>ppt_w</p:attrName>
                                        </p:attrNameLst>
                                      </p:cBhvr>
                                      <p:tavLst>
                                        <p:tav tm="0">
                                          <p:val>
                                            <p:fltVal val="0"/>
                                          </p:val>
                                        </p:tav>
                                        <p:tav tm="100000">
                                          <p:val>
                                            <p:strVal val="#ppt_w"/>
                                          </p:val>
                                        </p:tav>
                                      </p:tavLst>
                                    </p:anim>
                                    <p:anim calcmode="lin" valueType="num">
                                      <p:cBhvr>
                                        <p:cTn id="118" dur="500" fill="hold"/>
                                        <p:tgtEl>
                                          <p:spTgt spid="4790"/>
                                        </p:tgtEl>
                                        <p:attrNameLst>
                                          <p:attrName>ppt_h</p:attrName>
                                        </p:attrNameLst>
                                      </p:cBhvr>
                                      <p:tavLst>
                                        <p:tav tm="0">
                                          <p:val>
                                            <p:fltVal val="0"/>
                                          </p:val>
                                        </p:tav>
                                        <p:tav tm="100000">
                                          <p:val>
                                            <p:strVal val="#ppt_h"/>
                                          </p:val>
                                        </p:tav>
                                      </p:tavLst>
                                    </p:anim>
                                    <p:anim calcmode="lin" valueType="num">
                                      <p:cBhvr>
                                        <p:cTn id="119" dur="500" fill="hold"/>
                                        <p:tgtEl>
                                          <p:spTgt spid="4790"/>
                                        </p:tgtEl>
                                        <p:attrNameLst>
                                          <p:attrName>ppt_x</p:attrName>
                                        </p:attrNameLst>
                                      </p:cBhvr>
                                      <p:tavLst>
                                        <p:tav tm="0" fmla="#ppt_x+(cos(-2*pi*(1-$))*-#ppt_x-sin(-2*pi*(1-$))*(1-#ppt_y))*(1-$)">
                                          <p:val>
                                            <p:fltVal val="0"/>
                                          </p:val>
                                        </p:tav>
                                        <p:tav tm="100000">
                                          <p:val>
                                            <p:fltVal val="1"/>
                                          </p:val>
                                        </p:tav>
                                      </p:tavLst>
                                    </p:anim>
                                    <p:anim calcmode="lin" valueType="num">
                                      <p:cBhvr>
                                        <p:cTn id="120" dur="500" fill="hold"/>
                                        <p:tgtEl>
                                          <p:spTgt spid="4790"/>
                                        </p:tgtEl>
                                        <p:attrNameLst>
                                          <p:attrName>ppt_y</p:attrName>
                                        </p:attrNameLst>
                                      </p:cBhvr>
                                      <p:tavLst>
                                        <p:tav tm="0" fmla="#ppt_y+(sin(-2*pi*(1-$))*-#ppt_x+cos(-2*pi*(1-$))*(1-#ppt_y))*(1-$)">
                                          <p:val>
                                            <p:fltVal val="0"/>
                                          </p:val>
                                        </p:tav>
                                        <p:tav tm="100000">
                                          <p:val>
                                            <p:fltVal val="1"/>
                                          </p:val>
                                        </p:tav>
                                      </p:tavLst>
                                    </p:anim>
                                  </p:childTnLst>
                                </p:cTn>
                              </p:par>
                            </p:childTnLst>
                          </p:cTn>
                        </p:par>
                        <p:par>
                          <p:cTn id="121" fill="hold">
                            <p:stCondLst>
                              <p:cond delay="500"/>
                            </p:stCondLst>
                            <p:childTnLst>
                              <p:par>
                                <p:cTn id="122" presetID="1" presetClass="entr" presetSubtype="0" fill="hold" grpId="29" nodeType="afterEffect">
                                  <p:stCondLst>
                                    <p:cond delay="0"/>
                                  </p:stCondLst>
                                  <p:iterate>
                                    <p:tmAbs val="0"/>
                                  </p:iterate>
                                  <p:childTnLst>
                                    <p:set>
                                      <p:cBhvr>
                                        <p:cTn id="123" fill="hold"/>
                                        <p:tgtEl>
                                          <p:spTgt spid="4798"/>
                                        </p:tgtEl>
                                        <p:attrNameLst>
                                          <p:attrName>style.visibility</p:attrName>
                                        </p:attrNameLst>
                                      </p:cBhvr>
                                      <p:to>
                                        <p:strVal val="visible"/>
                                      </p:to>
                                    </p:set>
                                  </p:childTnLst>
                                </p:cTn>
                              </p:par>
                            </p:childTnLst>
                          </p:cTn>
                        </p:par>
                        <p:par>
                          <p:cTn id="124" fill="hold">
                            <p:stCondLst>
                              <p:cond delay="500"/>
                            </p:stCondLst>
                            <p:childTnLst>
                              <p:par>
                                <p:cTn id="125" presetID="1" presetClass="entr" presetSubtype="0" fill="hold" grpId="30" nodeType="afterEffect">
                                  <p:stCondLst>
                                    <p:cond delay="0"/>
                                  </p:stCondLst>
                                  <p:iterate>
                                    <p:tmAbs val="0"/>
                                  </p:iterate>
                                  <p:childTnLst>
                                    <p:set>
                                      <p:cBhvr>
                                        <p:cTn id="126" fill="hold"/>
                                        <p:tgtEl>
                                          <p:spTgt spid="4799"/>
                                        </p:tgtEl>
                                        <p:attrNameLst>
                                          <p:attrName>style.visibility</p:attrName>
                                        </p:attrNameLst>
                                      </p:cBhvr>
                                      <p:to>
                                        <p:strVal val="visible"/>
                                      </p:to>
                                    </p:set>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grpId="31" nodeType="clickEffect">
                                  <p:stCondLst>
                                    <p:cond delay="0"/>
                                  </p:stCondLst>
                                  <p:iterate>
                                    <p:tmAbs val="0"/>
                                  </p:iterate>
                                  <p:childTnLst>
                                    <p:set>
                                      <p:cBhvr>
                                        <p:cTn id="130" fill="hold"/>
                                        <p:tgtEl>
                                          <p:spTgt spid="4800"/>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32" nodeType="clickEffect">
                                  <p:stCondLst>
                                    <p:cond delay="0"/>
                                  </p:stCondLst>
                                  <p:iterate>
                                    <p:tmAbs val="0"/>
                                  </p:iterate>
                                  <p:childTnLst>
                                    <p:set>
                                      <p:cBhvr>
                                        <p:cTn id="134" fill="hold"/>
                                        <p:tgtEl>
                                          <p:spTgt spid="4801"/>
                                        </p:tgtEl>
                                        <p:attrNameLst>
                                          <p:attrName>style.visibility</p:attrName>
                                        </p:attrNameLst>
                                      </p:cBhvr>
                                      <p:to>
                                        <p:strVal val="visible"/>
                                      </p:to>
                                    </p:set>
                                  </p:childTnLst>
                                </p:cTn>
                              </p:par>
                            </p:childTnLst>
                          </p:cTn>
                        </p:par>
                      </p:childTnLst>
                    </p:cTn>
                  </p:par>
                  <p:par>
                    <p:cTn id="135" fill="hold">
                      <p:stCondLst>
                        <p:cond delay="indefinite"/>
                      </p:stCondLst>
                      <p:childTnLst>
                        <p:par>
                          <p:cTn id="136" fill="hold">
                            <p:stCondLst>
                              <p:cond delay="0"/>
                            </p:stCondLst>
                            <p:childTnLst>
                              <p:par>
                                <p:cTn id="137" presetID="15" presetClass="entr" presetSubtype="0" fill="hold" grpId="33" nodeType="clickEffect">
                                  <p:stCondLst>
                                    <p:cond delay="0"/>
                                  </p:stCondLst>
                                  <p:iterate>
                                    <p:tmAbs val="0"/>
                                  </p:iterate>
                                  <p:childTnLst>
                                    <p:set>
                                      <p:cBhvr>
                                        <p:cTn id="138" fill="hold"/>
                                        <p:tgtEl>
                                          <p:spTgt spid="4809"/>
                                        </p:tgtEl>
                                        <p:attrNameLst>
                                          <p:attrName>style.visibility</p:attrName>
                                        </p:attrNameLst>
                                      </p:cBhvr>
                                      <p:to>
                                        <p:strVal val="visible"/>
                                      </p:to>
                                    </p:set>
                                    <p:anim calcmode="lin" valueType="num">
                                      <p:cBhvr>
                                        <p:cTn id="139" dur="500" fill="hold"/>
                                        <p:tgtEl>
                                          <p:spTgt spid="4809"/>
                                        </p:tgtEl>
                                        <p:attrNameLst>
                                          <p:attrName>ppt_w</p:attrName>
                                        </p:attrNameLst>
                                      </p:cBhvr>
                                      <p:tavLst>
                                        <p:tav tm="0">
                                          <p:val>
                                            <p:fltVal val="0"/>
                                          </p:val>
                                        </p:tav>
                                        <p:tav tm="100000">
                                          <p:val>
                                            <p:strVal val="#ppt_w"/>
                                          </p:val>
                                        </p:tav>
                                      </p:tavLst>
                                    </p:anim>
                                    <p:anim calcmode="lin" valueType="num">
                                      <p:cBhvr>
                                        <p:cTn id="140" dur="500" fill="hold"/>
                                        <p:tgtEl>
                                          <p:spTgt spid="4809"/>
                                        </p:tgtEl>
                                        <p:attrNameLst>
                                          <p:attrName>ppt_h</p:attrName>
                                        </p:attrNameLst>
                                      </p:cBhvr>
                                      <p:tavLst>
                                        <p:tav tm="0">
                                          <p:val>
                                            <p:fltVal val="0"/>
                                          </p:val>
                                        </p:tav>
                                        <p:tav tm="100000">
                                          <p:val>
                                            <p:strVal val="#ppt_h"/>
                                          </p:val>
                                        </p:tav>
                                      </p:tavLst>
                                    </p:anim>
                                    <p:anim calcmode="lin" valueType="num">
                                      <p:cBhvr>
                                        <p:cTn id="141" dur="500" fill="hold"/>
                                        <p:tgtEl>
                                          <p:spTgt spid="4809"/>
                                        </p:tgtEl>
                                        <p:attrNameLst>
                                          <p:attrName>ppt_x</p:attrName>
                                        </p:attrNameLst>
                                      </p:cBhvr>
                                      <p:tavLst>
                                        <p:tav tm="0" fmla="#ppt_x+(cos(-2*pi*(1-$))*-#ppt_x-sin(-2*pi*(1-$))*(1-#ppt_y))*(1-$)">
                                          <p:val>
                                            <p:fltVal val="0"/>
                                          </p:val>
                                        </p:tav>
                                        <p:tav tm="100000">
                                          <p:val>
                                            <p:fltVal val="1"/>
                                          </p:val>
                                        </p:tav>
                                      </p:tavLst>
                                    </p:anim>
                                    <p:anim calcmode="lin" valueType="num">
                                      <p:cBhvr>
                                        <p:cTn id="142" dur="500" fill="hold"/>
                                        <p:tgtEl>
                                          <p:spTgt spid="48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0" grpId="8" animBg="1" advAuto="0"/>
      <p:bldP spid="4771" grpId="13" animBg="1" advAuto="0"/>
      <p:bldP spid="4774" grpId="1" animBg="1" advAuto="0"/>
      <p:bldP spid="4775" grpId="3" animBg="1" advAuto="0"/>
      <p:bldP spid="4776" grpId="5" animBg="1" advAuto="0"/>
      <p:bldP spid="4777" grpId="6" animBg="1" advAuto="0"/>
      <p:bldP spid="4778" grpId="7" animBg="1" advAuto="0"/>
      <p:bldP spid="4779" grpId="2" animBg="1" advAuto="0"/>
      <p:bldP spid="4780" grpId="4" animBg="1" advAuto="0"/>
      <p:bldP spid="4781" grpId="9" animBg="1" advAuto="0"/>
      <p:bldP spid="4782" grpId="10" animBg="1" advAuto="0"/>
      <p:bldP spid="4783" grpId="11" animBg="1" advAuto="0"/>
      <p:bldP spid="4784" grpId="12" animBg="1" advAuto="0"/>
      <p:bldP spid="4785" grpId="14" animBg="1" advAuto="0"/>
      <p:bldP spid="4786" grpId="15" animBg="1" advAuto="0"/>
      <p:bldP spid="4787" grpId="16" animBg="1" advAuto="0"/>
      <p:bldP spid="4788" grpId="17" animBg="1" advAuto="0"/>
      <p:bldP spid="4789" grpId="25" animBg="1" advAuto="0"/>
      <p:bldP spid="4790" grpId="28" animBg="1" advAuto="0"/>
      <p:bldP spid="4791" grpId="18" animBg="1" advAuto="0"/>
      <p:bldP spid="4792" grpId="19" animBg="1" advAuto="0"/>
      <p:bldP spid="4793" grpId="22" animBg="1" advAuto="0"/>
      <p:bldP spid="4794" grpId="23" animBg="1" advAuto="0"/>
      <p:bldP spid="4795" grpId="24" animBg="1" advAuto="0"/>
      <p:bldP spid="4796" grpId="26" animBg="1" advAuto="0"/>
      <p:bldP spid="4797" grpId="27" animBg="1" advAuto="0"/>
      <p:bldP spid="4798" grpId="29" animBg="1" advAuto="0"/>
      <p:bldP spid="4799" grpId="30" animBg="1" advAuto="0"/>
      <p:bldP spid="4800" grpId="31" animBg="1" advAuto="0"/>
      <p:bldP spid="4801" grpId="32" animBg="1" advAuto="0"/>
      <p:bldP spid="4802" grpId="20" animBg="1" advAuto="0"/>
      <p:bldP spid="4803" grpId="21" animBg="1" advAuto="0"/>
      <p:bldP spid="4809" grpId="33"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 name="Text Box 2"/>
          <p:cNvSpPr txBox="1"/>
          <p:nvPr/>
        </p:nvSpPr>
        <p:spPr>
          <a:xfrm>
            <a:off x="8624541" y="762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14" name="Rectangle 4"/>
          <p:cNvSpPr txBox="1">
            <a:spLocks noGrp="1"/>
          </p:cNvSpPr>
          <p:nvPr>
            <p:ph type="title"/>
          </p:nvPr>
        </p:nvSpPr>
        <p:spPr>
          <a:xfrm>
            <a:off x="0" y="304800"/>
            <a:ext cx="8305800" cy="641350"/>
          </a:xfrm>
          <a:prstGeom prst="rect">
            <a:avLst/>
          </a:prstGeom>
          <a:solidFill>
            <a:srgbClr val="0000FF"/>
          </a:solidFill>
        </p:spPr>
        <p:txBody>
          <a:bodyPr lIns="45687" tIns="45687" rIns="45687" bIns="45687" anchor="t"/>
          <a:lstStyle>
            <a:lvl1pPr algn="ctr" defTabSz="832104">
              <a:defRPr sz="3276" b="0" i="0">
                <a:solidFill>
                  <a:srgbClr val="FFFFCC"/>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15" name="Text Box 5"/>
          <p:cNvSpPr txBox="1"/>
          <p:nvPr/>
        </p:nvSpPr>
        <p:spPr>
          <a:xfrm>
            <a:off x="5913091" y="6400805"/>
            <a:ext cx="32982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16" name="Rectangle 6"/>
          <p:cNvSpPr txBox="1"/>
          <p:nvPr/>
        </p:nvSpPr>
        <p:spPr>
          <a:xfrm>
            <a:off x="46005" y="1066800"/>
            <a:ext cx="9051991" cy="36733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005" tIns="46005" rIns="46005" bIns="46005">
            <a:spAutoFit/>
          </a:bodyPr>
          <a:lstStyle/>
          <a:p>
            <a:pPr marL="533027" indent="-533027" rtl="1">
              <a:spcBef>
                <a:spcPts val="500"/>
              </a:spcBef>
              <a:defRPr>
                <a:solidFill>
                  <a:srgbClr val="FFFFFF"/>
                </a:solidFill>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أسئلة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مثل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تشكل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يعرف</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باسم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المشكلة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هناك</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حلول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يمكن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تقديمها</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1.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التقليد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الشفوي</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يظن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التقليد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أصبح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نمطياً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يزود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عام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كتبة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endParaRPr b="1" dirty="0">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2.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الإنجيل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المبكر</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لديهم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إمكانية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الوصول</a:t>
            </a:r>
            <a:r>
              <a:rPr b="1" dirty="0">
                <a:latin typeface="Arial" panose="020B0604020202020204" pitchFamily="34" charset="0"/>
                <a:ea typeface="Times New Roman"/>
                <a:cs typeface="Arial" panose="020B0604020202020204" pitchFamily="34" charset="0"/>
                <a:sym typeface="Times New Roman"/>
              </a:rPr>
              <a:t> إلى إنجيل </a:t>
            </a:r>
            <a:r>
              <a:rPr b="1" dirty="0" err="1">
                <a:latin typeface="Arial" panose="020B0604020202020204" pitchFamily="34" charset="0"/>
                <a:ea typeface="Times New Roman"/>
                <a:cs typeface="Arial" panose="020B0604020202020204" pitchFamily="34" charset="0"/>
                <a:sym typeface="Times New Roman"/>
              </a:rPr>
              <a:t>مبكر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فقد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الآن</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3.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المقاطع</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تأليفها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بشأن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أحداث</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مختلفة</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حياة</a:t>
            </a:r>
            <a:r>
              <a:rPr b="1" dirty="0">
                <a:latin typeface="Arial" panose="020B0604020202020204" pitchFamily="34" charset="0"/>
                <a:ea typeface="Times New Roman"/>
                <a:cs typeface="Arial" panose="020B0604020202020204" pitchFamily="34" charset="0"/>
                <a:sym typeface="Times New Roman"/>
              </a:rPr>
              <a:t> المسيح </a:t>
            </a:r>
            <a:r>
              <a:rPr b="1" dirty="0" err="1">
                <a:latin typeface="Arial" panose="020B0604020202020204" pitchFamily="34" charset="0"/>
                <a:ea typeface="Times New Roman"/>
                <a:cs typeface="Arial" panose="020B0604020202020204" pitchFamily="34" charset="0"/>
                <a:sym typeface="Times New Roman"/>
              </a:rPr>
              <a:t>وأن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المؤلفين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استخدموا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4.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الإعتماد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المتبادل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اقترح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بعضهم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النتيجة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أنه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غالباً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كتاباتهم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متشابهة</a:t>
            </a:r>
            <a:endParaRPr b="1" dirty="0">
              <a:latin typeface="Arial" panose="020B0604020202020204" pitchFamily="34" charset="0"/>
              <a:ea typeface="Times New Roman"/>
              <a:cs typeface="Arial" panose="020B0604020202020204" pitchFamily="34" charset="0"/>
              <a:sym typeface="Times New Roman"/>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16">
                                            <p:bg/>
                                          </p:spTgt>
                                        </p:tgtEl>
                                        <p:attrNameLst>
                                          <p:attrName>style.visibility</p:attrName>
                                        </p:attrNameLst>
                                      </p:cBhvr>
                                      <p:to>
                                        <p:strVal val="visible"/>
                                      </p:to>
                                    </p:set>
                                    <p:anim calcmode="lin" valueType="num">
                                      <p:cBhvr>
                                        <p:cTn id="7" dur="1000" fill="hold"/>
                                        <p:tgtEl>
                                          <p:spTgt spid="4816">
                                            <p:bg/>
                                          </p:spTgt>
                                        </p:tgtEl>
                                        <p:attrNameLst>
                                          <p:attrName>ppt_w</p:attrName>
                                        </p:attrNameLst>
                                      </p:cBhvr>
                                      <p:tavLst>
                                        <p:tav tm="0">
                                          <p:val>
                                            <p:fltVal val="0"/>
                                          </p:val>
                                        </p:tav>
                                        <p:tav tm="100000">
                                          <p:val>
                                            <p:strVal val="#ppt_w"/>
                                          </p:val>
                                        </p:tav>
                                      </p:tavLst>
                                    </p:anim>
                                    <p:anim calcmode="lin" valueType="num">
                                      <p:cBhvr>
                                        <p:cTn id="8" dur="1000" fill="hold"/>
                                        <p:tgtEl>
                                          <p:spTgt spid="4816">
                                            <p:bg/>
                                          </p:spTgt>
                                        </p:tgtEl>
                                        <p:attrNameLst>
                                          <p:attrName>ppt_h</p:attrName>
                                        </p:attrNameLst>
                                      </p:cBhvr>
                                      <p:tavLst>
                                        <p:tav tm="0">
                                          <p:val>
                                            <p:fltVal val="0"/>
                                          </p:val>
                                        </p:tav>
                                        <p:tav tm="100000">
                                          <p:val>
                                            <p:strVal val="#ppt_h"/>
                                          </p:val>
                                        </p:tav>
                                      </p:tavLst>
                                    </p:anim>
                                    <p:anim calcmode="lin" valueType="num">
                                      <p:cBhvr>
                                        <p:cTn id="9" dur="1000" fill="hold"/>
                                        <p:tgtEl>
                                          <p:spTgt spid="4816">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6">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16">
                                            <p:txEl>
                                              <p:pRg st="0" end="0"/>
                                            </p:txEl>
                                          </p:spTgt>
                                        </p:tgtEl>
                                        <p:attrNameLst>
                                          <p:attrName>style.visibility</p:attrName>
                                        </p:attrNameLst>
                                      </p:cBhvr>
                                      <p:to>
                                        <p:strVal val="visible"/>
                                      </p:to>
                                    </p:set>
                                    <p:anim calcmode="lin" valueType="num">
                                      <p:cBhvr>
                                        <p:cTn id="13" dur="1000" fill="hold"/>
                                        <p:tgtEl>
                                          <p:spTgt spid="4816">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16">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1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1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16">
                                            <p:txEl>
                                              <p:pRg st="1" end="1"/>
                                            </p:txEl>
                                          </p:spTgt>
                                        </p:tgtEl>
                                        <p:attrNameLst>
                                          <p:attrName>style.visibility</p:attrName>
                                        </p:attrNameLst>
                                      </p:cBhvr>
                                      <p:to>
                                        <p:strVal val="visible"/>
                                      </p:to>
                                    </p:set>
                                    <p:anim calcmode="lin" valueType="num">
                                      <p:cBhvr>
                                        <p:cTn id="21" dur="1000" fill="hold"/>
                                        <p:tgtEl>
                                          <p:spTgt spid="4816">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16">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16">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16">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16">
                                            <p:txEl>
                                              <p:pRg st="2" end="2"/>
                                            </p:txEl>
                                          </p:spTgt>
                                        </p:tgtEl>
                                        <p:attrNameLst>
                                          <p:attrName>style.visibility</p:attrName>
                                        </p:attrNameLst>
                                      </p:cBhvr>
                                      <p:to>
                                        <p:strVal val="visible"/>
                                      </p:to>
                                    </p:set>
                                    <p:anim calcmode="lin" valueType="num">
                                      <p:cBhvr>
                                        <p:cTn id="29" dur="1000" fill="hold"/>
                                        <p:tgtEl>
                                          <p:spTgt spid="4816">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16">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16">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16">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p:stCondLst>
                        <p:cond delay="indefinite"/>
                      </p:stCondLst>
                      <p:childTnLst>
                        <p:par>
                          <p:cTn id="34" fill="hold">
                            <p:stCondLst>
                              <p:cond delay="0"/>
                            </p:stCondLst>
                            <p:childTnLst>
                              <p:par>
                                <p:cTn id="35" presetID="15" presetClass="entr" presetSubtype="9" fill="hold" grpId="1" nodeType="clickEffect">
                                  <p:stCondLst>
                                    <p:cond delay="0"/>
                                  </p:stCondLst>
                                  <p:iterate>
                                    <p:tmAbs val="0"/>
                                  </p:iterate>
                                  <p:childTnLst>
                                    <p:set>
                                      <p:cBhvr>
                                        <p:cTn id="36" fill="hold"/>
                                        <p:tgtEl>
                                          <p:spTgt spid="4816">
                                            <p:txEl>
                                              <p:pRg st="3" end="3"/>
                                            </p:txEl>
                                          </p:spTgt>
                                        </p:tgtEl>
                                        <p:attrNameLst>
                                          <p:attrName>style.visibility</p:attrName>
                                        </p:attrNameLst>
                                      </p:cBhvr>
                                      <p:to>
                                        <p:strVal val="visible"/>
                                      </p:to>
                                    </p:set>
                                    <p:anim calcmode="lin" valueType="num">
                                      <p:cBhvr>
                                        <p:cTn id="37" dur="1000" fill="hold"/>
                                        <p:tgtEl>
                                          <p:spTgt spid="4816">
                                            <p:txEl>
                                              <p:pRg st="3" end="3"/>
                                            </p:txEl>
                                          </p:spTgt>
                                        </p:tgtEl>
                                        <p:attrNameLst>
                                          <p:attrName>ppt_w</p:attrName>
                                        </p:attrNameLst>
                                      </p:cBhvr>
                                      <p:tavLst>
                                        <p:tav tm="0">
                                          <p:val>
                                            <p:fltVal val="0"/>
                                          </p:val>
                                        </p:tav>
                                        <p:tav tm="100000">
                                          <p:val>
                                            <p:strVal val="#ppt_w"/>
                                          </p:val>
                                        </p:tav>
                                      </p:tavLst>
                                    </p:anim>
                                    <p:anim calcmode="lin" valueType="num">
                                      <p:cBhvr>
                                        <p:cTn id="38" dur="1000" fill="hold"/>
                                        <p:tgtEl>
                                          <p:spTgt spid="4816">
                                            <p:txEl>
                                              <p:pRg st="3" end="3"/>
                                            </p:txEl>
                                          </p:spTgt>
                                        </p:tgtEl>
                                        <p:attrNameLst>
                                          <p:attrName>ppt_h</p:attrName>
                                        </p:attrNameLst>
                                      </p:cBhvr>
                                      <p:tavLst>
                                        <p:tav tm="0">
                                          <p:val>
                                            <p:fltVal val="0"/>
                                          </p:val>
                                        </p:tav>
                                        <p:tav tm="100000">
                                          <p:val>
                                            <p:strVal val="#ppt_h"/>
                                          </p:val>
                                        </p:tav>
                                      </p:tavLst>
                                    </p:anim>
                                    <p:anim calcmode="lin" valueType="num">
                                      <p:cBhvr>
                                        <p:cTn id="39" dur="1000" fill="hold"/>
                                        <p:tgtEl>
                                          <p:spTgt spid="4816">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4816">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p:stCondLst>
                        <p:cond delay="indefinite"/>
                      </p:stCondLst>
                      <p:childTnLst>
                        <p:par>
                          <p:cTn id="42" fill="hold">
                            <p:stCondLst>
                              <p:cond delay="0"/>
                            </p:stCondLst>
                            <p:childTnLst>
                              <p:par>
                                <p:cTn id="43" presetID="15" presetClass="entr" presetSubtype="9" fill="hold" grpId="1" nodeType="clickEffect">
                                  <p:stCondLst>
                                    <p:cond delay="0"/>
                                  </p:stCondLst>
                                  <p:iterate>
                                    <p:tmAbs val="0"/>
                                  </p:iterate>
                                  <p:childTnLst>
                                    <p:set>
                                      <p:cBhvr>
                                        <p:cTn id="44" fill="hold"/>
                                        <p:tgtEl>
                                          <p:spTgt spid="4816">
                                            <p:txEl>
                                              <p:pRg st="4" end="4"/>
                                            </p:txEl>
                                          </p:spTgt>
                                        </p:tgtEl>
                                        <p:attrNameLst>
                                          <p:attrName>style.visibility</p:attrName>
                                        </p:attrNameLst>
                                      </p:cBhvr>
                                      <p:to>
                                        <p:strVal val="visible"/>
                                      </p:to>
                                    </p:set>
                                    <p:anim calcmode="lin" valueType="num">
                                      <p:cBhvr>
                                        <p:cTn id="45" dur="1000" fill="hold"/>
                                        <p:tgtEl>
                                          <p:spTgt spid="4816">
                                            <p:txEl>
                                              <p:pRg st="4" end="4"/>
                                            </p:txEl>
                                          </p:spTgt>
                                        </p:tgtEl>
                                        <p:attrNameLst>
                                          <p:attrName>ppt_w</p:attrName>
                                        </p:attrNameLst>
                                      </p:cBhvr>
                                      <p:tavLst>
                                        <p:tav tm="0">
                                          <p:val>
                                            <p:fltVal val="0"/>
                                          </p:val>
                                        </p:tav>
                                        <p:tav tm="100000">
                                          <p:val>
                                            <p:strVal val="#ppt_w"/>
                                          </p:val>
                                        </p:tav>
                                      </p:tavLst>
                                    </p:anim>
                                    <p:anim calcmode="lin" valueType="num">
                                      <p:cBhvr>
                                        <p:cTn id="46" dur="1000" fill="hold"/>
                                        <p:tgtEl>
                                          <p:spTgt spid="4816">
                                            <p:txEl>
                                              <p:pRg st="4" end="4"/>
                                            </p:txEl>
                                          </p:spTgt>
                                        </p:tgtEl>
                                        <p:attrNameLst>
                                          <p:attrName>ppt_h</p:attrName>
                                        </p:attrNameLst>
                                      </p:cBhvr>
                                      <p:tavLst>
                                        <p:tav tm="0">
                                          <p:val>
                                            <p:fltVal val="0"/>
                                          </p:val>
                                        </p:tav>
                                        <p:tav tm="100000">
                                          <p:val>
                                            <p:strVal val="#ppt_h"/>
                                          </p:val>
                                        </p:tav>
                                      </p:tavLst>
                                    </p:anim>
                                    <p:anim calcmode="lin" valueType="num">
                                      <p:cBhvr>
                                        <p:cTn id="47" dur="1000" fill="hold"/>
                                        <p:tgtEl>
                                          <p:spTgt spid="4816">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4816">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6" grpId="1" build="p" bldLvl="5" animBg="1" advAuto="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0" name="Text Box 2"/>
          <p:cNvSpPr txBox="1"/>
          <p:nvPr/>
        </p:nvSpPr>
        <p:spPr>
          <a:xfrm>
            <a:off x="86245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21" name="Rectangle 4"/>
          <p:cNvSpPr txBox="1">
            <a:spLocks noGrp="1"/>
          </p:cNvSpPr>
          <p:nvPr>
            <p:ph type="title"/>
          </p:nvPr>
        </p:nvSpPr>
        <p:spPr>
          <a:xfrm>
            <a:off x="0" y="344488"/>
            <a:ext cx="8229600" cy="646113"/>
          </a:xfrm>
          <a:prstGeom prst="rect">
            <a:avLst/>
          </a:prstGeom>
          <a:solidFill>
            <a:srgbClr val="0000FF"/>
          </a:solidFill>
        </p:spPr>
        <p:txBody>
          <a:bodyPr lIns="45687" tIns="45687" rIns="45687" bIns="45687" anchor="t"/>
          <a:lstStyle>
            <a:lvl1pPr algn="ctr" defTabSz="850391">
              <a:defRPr sz="3348" b="0" i="0">
                <a:solidFill>
                  <a:srgbClr val="FFFFFF"/>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22" name="Text Box 5"/>
          <p:cNvSpPr txBox="1"/>
          <p:nvPr/>
        </p:nvSpPr>
        <p:spPr>
          <a:xfrm>
            <a:off x="5913091" y="6392867"/>
            <a:ext cx="32982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23" name="Rectangle 6"/>
          <p:cNvSpPr txBox="1"/>
          <p:nvPr/>
        </p:nvSpPr>
        <p:spPr>
          <a:xfrm>
            <a:off x="198405" y="1219200"/>
            <a:ext cx="8747191" cy="317580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005" tIns="46005" rIns="46005" bIns="46005">
            <a:spAutoFit/>
          </a:bodyPr>
          <a:lstStyle/>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5.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مصدرين</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رئيسيين</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الرأي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الأكثر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شيوعًا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حاليًا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هو</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مَرقُس</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ووثيقة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افتراضية</a:t>
            </a:r>
            <a:r>
              <a:rPr b="1" dirty="0">
                <a:latin typeface="Arial" panose="020B0604020202020204" pitchFamily="34" charset="0"/>
                <a:ea typeface="Times New Roman"/>
                <a:cs typeface="Arial" panose="020B0604020202020204" pitchFamily="34" charset="0"/>
                <a:sym typeface="Times New Roman"/>
              </a:rPr>
              <a:t> ، </a:t>
            </a:r>
            <a:r>
              <a:rPr b="1" dirty="0" err="1">
                <a:latin typeface="Arial" panose="020B0604020202020204" pitchFamily="34" charset="0"/>
                <a:ea typeface="Times New Roman"/>
                <a:cs typeface="Arial" panose="020B0604020202020204" pitchFamily="34" charset="0"/>
                <a:sym typeface="Times New Roman"/>
              </a:rPr>
              <a:t>تُدعى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كويل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كيو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تعني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بالألمانية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استخدامها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لوقا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كمصادر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لمعظم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المواد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الواردة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في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أسفارهما</a:t>
            </a:r>
            <a:endParaRPr b="1" dirty="0">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6. </a:t>
            </a:r>
            <a:r>
              <a:rPr b="1" dirty="0" err="1">
                <a:solidFill>
                  <a:srgbClr val="FFFF00"/>
                </a:solidFill>
                <a:latin typeface="Arial" panose="020B0604020202020204" pitchFamily="34" charset="0"/>
                <a:ea typeface="Times New Roman"/>
                <a:cs typeface="Arial" panose="020B0604020202020204" pitchFamily="34" charset="0"/>
                <a:sym typeface="Times New Roman"/>
              </a:rPr>
              <a:t>أولوية</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استخدام</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متى</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نظرة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أخرى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تقترح</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الإنجيلين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الآخرين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كمصدرهم</a:t>
            </a:r>
            <a:r>
              <a:rPr b="1" dirty="0">
                <a:latin typeface="Arial" panose="020B0604020202020204" pitchFamily="34" charset="0"/>
                <a:ea typeface="Times New Roman"/>
                <a:cs typeface="Arial" panose="020B0604020202020204" pitchFamily="34" charset="0"/>
                <a:sym typeface="Times New Roman"/>
              </a:rPr>
              <a:t> الرئيسي</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7. </a:t>
            </a:r>
            <a:r>
              <a:rPr b="1" dirty="0" err="1">
                <a:solidFill>
                  <a:srgbClr val="FFFF00"/>
                </a:solidFill>
                <a:latin typeface="Arial" panose="020B0604020202020204" pitchFamily="34" charset="0"/>
                <a:cs typeface="Arial" panose="020B0604020202020204" pitchFamily="34" charset="0"/>
              </a:rPr>
              <a:t>مزيج</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معظم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سبق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تفترض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هذه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النظرية</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مؤلفي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استفادوا</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الشفوي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والقطع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المكتوبة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أناجيلهم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وشهادة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شهود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العيان</a:t>
            </a:r>
            <a:r>
              <a:rPr b="1" dirty="0">
                <a:latin typeface="Arial" panose="020B0604020202020204" pitchFamily="34" charset="0"/>
                <a:cs typeface="Arial" panose="020B0604020202020204" pitchFamily="34" charset="0"/>
              </a:rP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23">
                                            <p:bg/>
                                          </p:spTgt>
                                        </p:tgtEl>
                                        <p:attrNameLst>
                                          <p:attrName>style.visibility</p:attrName>
                                        </p:attrNameLst>
                                      </p:cBhvr>
                                      <p:to>
                                        <p:strVal val="visible"/>
                                      </p:to>
                                    </p:set>
                                    <p:anim calcmode="lin" valueType="num">
                                      <p:cBhvr>
                                        <p:cTn id="7" dur="1000" fill="hold"/>
                                        <p:tgtEl>
                                          <p:spTgt spid="4823">
                                            <p:bg/>
                                          </p:spTgt>
                                        </p:tgtEl>
                                        <p:attrNameLst>
                                          <p:attrName>ppt_w</p:attrName>
                                        </p:attrNameLst>
                                      </p:cBhvr>
                                      <p:tavLst>
                                        <p:tav tm="0">
                                          <p:val>
                                            <p:fltVal val="0"/>
                                          </p:val>
                                        </p:tav>
                                        <p:tav tm="100000">
                                          <p:val>
                                            <p:strVal val="#ppt_w"/>
                                          </p:val>
                                        </p:tav>
                                      </p:tavLst>
                                    </p:anim>
                                    <p:anim calcmode="lin" valueType="num">
                                      <p:cBhvr>
                                        <p:cTn id="8" dur="1000" fill="hold"/>
                                        <p:tgtEl>
                                          <p:spTgt spid="4823">
                                            <p:bg/>
                                          </p:spTgt>
                                        </p:tgtEl>
                                        <p:attrNameLst>
                                          <p:attrName>ppt_h</p:attrName>
                                        </p:attrNameLst>
                                      </p:cBhvr>
                                      <p:tavLst>
                                        <p:tav tm="0">
                                          <p:val>
                                            <p:fltVal val="0"/>
                                          </p:val>
                                        </p:tav>
                                        <p:tav tm="100000">
                                          <p:val>
                                            <p:strVal val="#ppt_h"/>
                                          </p:val>
                                        </p:tav>
                                      </p:tavLst>
                                    </p:anim>
                                    <p:anim calcmode="lin" valueType="num">
                                      <p:cBhvr>
                                        <p:cTn id="9" dur="1000" fill="hold"/>
                                        <p:tgtEl>
                                          <p:spTgt spid="482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2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23">
                                            <p:txEl>
                                              <p:pRg st="0" end="0"/>
                                            </p:txEl>
                                          </p:spTgt>
                                        </p:tgtEl>
                                        <p:attrNameLst>
                                          <p:attrName>style.visibility</p:attrName>
                                        </p:attrNameLst>
                                      </p:cBhvr>
                                      <p:to>
                                        <p:strVal val="visible"/>
                                      </p:to>
                                    </p:set>
                                    <p:anim calcmode="lin" valueType="num">
                                      <p:cBhvr>
                                        <p:cTn id="13" dur="1000" fill="hold"/>
                                        <p:tgtEl>
                                          <p:spTgt spid="482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2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2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2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23">
                                            <p:txEl>
                                              <p:pRg st="1" end="1"/>
                                            </p:txEl>
                                          </p:spTgt>
                                        </p:tgtEl>
                                        <p:attrNameLst>
                                          <p:attrName>style.visibility</p:attrName>
                                        </p:attrNameLst>
                                      </p:cBhvr>
                                      <p:to>
                                        <p:strVal val="visible"/>
                                      </p:to>
                                    </p:set>
                                    <p:anim calcmode="lin" valueType="num">
                                      <p:cBhvr>
                                        <p:cTn id="21" dur="1000" fill="hold"/>
                                        <p:tgtEl>
                                          <p:spTgt spid="482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2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2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2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23">
                                            <p:txEl>
                                              <p:pRg st="2" end="2"/>
                                            </p:txEl>
                                          </p:spTgt>
                                        </p:tgtEl>
                                        <p:attrNameLst>
                                          <p:attrName>style.visibility</p:attrName>
                                        </p:attrNameLst>
                                      </p:cBhvr>
                                      <p:to>
                                        <p:strVal val="visible"/>
                                      </p:to>
                                    </p:set>
                                    <p:anim calcmode="lin" valueType="num">
                                      <p:cBhvr>
                                        <p:cTn id="29" dur="1000" fill="hold"/>
                                        <p:tgtEl>
                                          <p:spTgt spid="482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2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2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2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 grpId="1" build="p" bldLvl="5" animBg="1" advAuto="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7" name="Text Box 1027"/>
          <p:cNvSpPr txBox="1"/>
          <p:nvPr/>
        </p:nvSpPr>
        <p:spPr>
          <a:xfrm>
            <a:off x="8624537" y="152400"/>
            <a:ext cx="3808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28" name="Text Box 1028"/>
          <p:cNvSpPr txBox="1"/>
          <p:nvPr/>
        </p:nvSpPr>
        <p:spPr>
          <a:xfrm>
            <a:off x="2628900" y="1295400"/>
            <a:ext cx="1447800" cy="95404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8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a:p>
            <a:pPr algn="ctr" rtl="1">
              <a:defRPr sz="2800">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29" name="Text Box 1039"/>
          <p:cNvSpPr txBox="1"/>
          <p:nvPr/>
        </p:nvSpPr>
        <p:spPr>
          <a:xfrm>
            <a:off x="4876800" y="1295400"/>
            <a:ext cx="1447800" cy="954041"/>
          </a:xfrm>
          <a:prstGeom prst="rect">
            <a:avLst/>
          </a:prstGeom>
          <a:gradFill>
            <a:gsLst>
              <a:gs pos="0">
                <a:srgbClr val="010199"/>
              </a:gs>
              <a:gs pos="100000">
                <a:srgbClr val="000047"/>
              </a:gs>
            </a:gsLst>
            <a:lin ang="5400000"/>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spcBef>
                <a:spcPts val="1600"/>
              </a:spcBef>
              <a:defRPr sz="2800">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grpSp>
        <p:nvGrpSpPr>
          <p:cNvPr id="4832" name="Text Box 1042"/>
          <p:cNvGrpSpPr/>
          <p:nvPr/>
        </p:nvGrpSpPr>
        <p:grpSpPr>
          <a:xfrm>
            <a:off x="4876800" y="3657600"/>
            <a:ext cx="1447800" cy="914400"/>
            <a:chOff x="0" y="0"/>
            <a:chExt cx="1447800" cy="914400"/>
          </a:xfrm>
        </p:grpSpPr>
        <p:sp>
          <p:nvSpPr>
            <p:cNvPr id="4830" name="Rectangle"/>
            <p:cNvSpPr/>
            <p:nvPr/>
          </p:nvSpPr>
          <p:spPr>
            <a:xfrm>
              <a:off x="0" y="0"/>
              <a:ext cx="14478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2800">
                  <a:solidFill>
                    <a:srgbClr val="FFFFFF"/>
                  </a:solidFill>
                </a:defRPr>
              </a:pPr>
              <a:endParaRPr b="1" dirty="0">
                <a:latin typeface="Arial" panose="020B0604020202020204" pitchFamily="34" charset="0"/>
                <a:cs typeface="Arial" panose="020B0604020202020204" pitchFamily="34" charset="0"/>
              </a:endParaRPr>
            </a:p>
          </p:txBody>
        </p:sp>
        <p:sp>
          <p:nvSpPr>
            <p:cNvPr id="4831" name="لوقا"/>
            <p:cNvSpPr txBox="1"/>
            <p:nvPr/>
          </p:nvSpPr>
          <p:spPr>
            <a:xfrm>
              <a:off x="45687" y="195623"/>
              <a:ext cx="1356425" cy="52315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grpSp>
      <p:grpSp>
        <p:nvGrpSpPr>
          <p:cNvPr id="4835" name="Text Box 1045"/>
          <p:cNvGrpSpPr/>
          <p:nvPr/>
        </p:nvGrpSpPr>
        <p:grpSpPr>
          <a:xfrm>
            <a:off x="2514600" y="3657600"/>
            <a:ext cx="1676400" cy="914400"/>
            <a:chOff x="0" y="0"/>
            <a:chExt cx="1676400" cy="914400"/>
          </a:xfrm>
        </p:grpSpPr>
        <p:sp>
          <p:nvSpPr>
            <p:cNvPr id="4833" name="Rectangle"/>
            <p:cNvSpPr/>
            <p:nvPr/>
          </p:nvSpPr>
          <p:spPr>
            <a:xfrm>
              <a:off x="0" y="0"/>
              <a:ext cx="1676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400">
                  <a:solidFill>
                    <a:srgbClr val="FFFFFF"/>
                  </a:solidFill>
                </a:defRPr>
              </a:pPr>
              <a:endParaRPr b="1" dirty="0">
                <a:latin typeface="Arial" panose="020B0604020202020204" pitchFamily="34" charset="0"/>
                <a:cs typeface="Arial" panose="020B0604020202020204" pitchFamily="34" charset="0"/>
              </a:endParaRPr>
            </a:p>
          </p:txBody>
        </p:sp>
        <p:sp>
          <p:nvSpPr>
            <p:cNvPr id="4834" name="متى"/>
            <p:cNvSpPr txBox="1"/>
            <p:nvPr/>
          </p:nvSpPr>
          <p:spPr>
            <a:xfrm>
              <a:off x="45687" y="195623"/>
              <a:ext cx="1585025" cy="52315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836" name="Rectangle 1075"/>
          <p:cNvSpPr txBox="1">
            <a:spLocks noGrp="1"/>
          </p:cNvSpPr>
          <p:nvPr>
            <p:ph type="title" idx="4294967295"/>
          </p:nvPr>
        </p:nvSpPr>
        <p:spPr>
          <a:xfrm>
            <a:off x="16002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المصدرين</a:t>
            </a:r>
          </a:p>
        </p:txBody>
      </p:sp>
      <p:sp>
        <p:nvSpPr>
          <p:cNvPr id="4837" name="Line 1077"/>
          <p:cNvSpPr/>
          <p:nvPr/>
        </p:nvSpPr>
        <p:spPr>
          <a:xfrm>
            <a:off x="33528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8" name="Line 1078"/>
          <p:cNvSpPr/>
          <p:nvPr/>
        </p:nvSpPr>
        <p:spPr>
          <a:xfrm>
            <a:off x="55626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9" name="Line 1079"/>
          <p:cNvSpPr/>
          <p:nvPr/>
        </p:nvSpPr>
        <p:spPr>
          <a:xfrm>
            <a:off x="4038600" y="2362199"/>
            <a:ext cx="838201" cy="12954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0" name="Line 1080"/>
          <p:cNvSpPr/>
          <p:nvPr/>
        </p:nvSpPr>
        <p:spPr>
          <a:xfrm flipH="1">
            <a:off x="4191000" y="2362200"/>
            <a:ext cx="685801"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28"/>
                                        </p:tgtEl>
                                        <p:attrNameLst>
                                          <p:attrName>style.visibility</p:attrName>
                                        </p:attrNameLst>
                                      </p:cBhvr>
                                      <p:to>
                                        <p:strVal val="visible"/>
                                      </p:to>
                                    </p:set>
                                    <p:animEffect transition="in" filter="fade">
                                      <p:cBhvr>
                                        <p:cTn id="7" dur="500"/>
                                        <p:tgtEl>
                                          <p:spTgt spid="48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29"/>
                                        </p:tgtEl>
                                        <p:attrNameLst>
                                          <p:attrName>style.visibility</p:attrName>
                                        </p:attrNameLst>
                                      </p:cBhvr>
                                      <p:to>
                                        <p:strVal val="visible"/>
                                      </p:to>
                                    </p:set>
                                    <p:animEffect transition="in" filter="fade">
                                      <p:cBhvr>
                                        <p:cTn id="12" dur="500"/>
                                        <p:tgtEl>
                                          <p:spTgt spid="48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37"/>
                                        </p:tgtEl>
                                        <p:attrNameLst>
                                          <p:attrName>style.visibility</p:attrName>
                                        </p:attrNameLst>
                                      </p:cBhvr>
                                      <p:to>
                                        <p:strVal val="visible"/>
                                      </p:to>
                                    </p:set>
                                    <p:animEffect transition="in" filter="wipe(up)">
                                      <p:cBhvr>
                                        <p:cTn id="17" dur="500"/>
                                        <p:tgtEl>
                                          <p:spTgt spid="4837"/>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35"/>
                                        </p:tgtEl>
                                        <p:attrNameLst>
                                          <p:attrName>style.visibility</p:attrName>
                                        </p:attrNameLst>
                                      </p:cBhvr>
                                      <p:to>
                                        <p:strVal val="visible"/>
                                      </p:to>
                                    </p:set>
                                    <p:animEffect transition="in" filter="fade">
                                      <p:cBhvr>
                                        <p:cTn id="21" dur="500"/>
                                        <p:tgtEl>
                                          <p:spTgt spid="483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38"/>
                                        </p:tgtEl>
                                        <p:attrNameLst>
                                          <p:attrName>style.visibility</p:attrName>
                                        </p:attrNameLst>
                                      </p:cBhvr>
                                      <p:to>
                                        <p:strVal val="visible"/>
                                      </p:to>
                                    </p:set>
                                    <p:animEffect transition="in" filter="wipe(up)">
                                      <p:cBhvr>
                                        <p:cTn id="26" dur="500"/>
                                        <p:tgtEl>
                                          <p:spTgt spid="4838"/>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32"/>
                                        </p:tgtEl>
                                        <p:attrNameLst>
                                          <p:attrName>style.visibility</p:attrName>
                                        </p:attrNameLst>
                                      </p:cBhvr>
                                      <p:to>
                                        <p:strVal val="visible"/>
                                      </p:to>
                                    </p:set>
                                    <p:animEffect transition="in" filter="fade">
                                      <p:cBhvr>
                                        <p:cTn id="30" dur="500"/>
                                        <p:tgtEl>
                                          <p:spTgt spid="483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7" nodeType="clickEffect">
                                  <p:stCondLst>
                                    <p:cond delay="0"/>
                                  </p:stCondLst>
                                  <p:iterate>
                                    <p:tmAbs val="0"/>
                                  </p:iterate>
                                  <p:childTnLst>
                                    <p:set>
                                      <p:cBhvr>
                                        <p:cTn id="34" fill="hold"/>
                                        <p:tgtEl>
                                          <p:spTgt spid="4839"/>
                                        </p:tgtEl>
                                        <p:attrNameLst>
                                          <p:attrName>style.visibility</p:attrName>
                                        </p:attrNameLst>
                                      </p:cBhvr>
                                      <p:to>
                                        <p:strVal val="visible"/>
                                      </p:to>
                                    </p:set>
                                    <p:animEffect transition="in" filter="wipe(up)">
                                      <p:cBhvr>
                                        <p:cTn id="35" dur="500"/>
                                        <p:tgtEl>
                                          <p:spTgt spid="483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8" nodeType="clickEffect">
                                  <p:stCondLst>
                                    <p:cond delay="0"/>
                                  </p:stCondLst>
                                  <p:iterate>
                                    <p:tmAbs val="0"/>
                                  </p:iterate>
                                  <p:childTnLst>
                                    <p:set>
                                      <p:cBhvr>
                                        <p:cTn id="39" fill="hold"/>
                                        <p:tgtEl>
                                          <p:spTgt spid="4840"/>
                                        </p:tgtEl>
                                        <p:attrNameLst>
                                          <p:attrName>style.visibility</p:attrName>
                                        </p:attrNameLst>
                                      </p:cBhvr>
                                      <p:to>
                                        <p:strVal val="visible"/>
                                      </p:to>
                                    </p:set>
                                    <p:animEffect transition="in" filter="wipe(up)">
                                      <p:cBhvr>
                                        <p:cTn id="40" dur="500"/>
                                        <p:tgtEl>
                                          <p:spTgt spid="48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8" grpId="1" animBg="1" advAuto="0"/>
      <p:bldP spid="4829" grpId="2" animBg="1" advAuto="0"/>
      <p:bldP spid="4832" grpId="6" animBg="1" advAuto="0"/>
      <p:bldP spid="4835" grpId="4" animBg="1" advAuto="0"/>
      <p:bldP spid="4837" grpId="3" animBg="1" advAuto="0"/>
      <p:bldP spid="4838" grpId="5" animBg="1" advAuto="0"/>
      <p:bldP spid="4839" grpId="7" animBg="1" advAuto="0"/>
      <p:bldP spid="4840" grpId="8"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4" name="Text Box 1027"/>
          <p:cNvSpPr txBox="1"/>
          <p:nvPr/>
        </p:nvSpPr>
        <p:spPr>
          <a:xfrm>
            <a:off x="8624537" y="152400"/>
            <a:ext cx="3808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45" name="Text Box 1028"/>
          <p:cNvSpPr txBox="1"/>
          <p:nvPr/>
        </p:nvSpPr>
        <p:spPr>
          <a:xfrm>
            <a:off x="5041900" y="1217612"/>
            <a:ext cx="1485900" cy="1200262"/>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a:solidFill>
                  <a:srgbClr val="FFFFFF"/>
                </a:solidFill>
              </a:defRPr>
            </a:pPr>
            <a:r>
              <a:rPr b="1" dirty="0" err="1">
                <a:latin typeface="Arial" panose="020B0604020202020204" pitchFamily="34" charset="0"/>
                <a:cs typeface="Arial" panose="020B0604020202020204" pitchFamily="34" charset="0"/>
              </a:rPr>
              <a:t>كيو</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انطاكية</a:t>
            </a:r>
            <a:endParaRPr b="1" dirty="0">
              <a:latin typeface="Arial" panose="020B0604020202020204" pitchFamily="34" charset="0"/>
              <a:cs typeface="Arial" panose="020B0604020202020204" pitchFamily="34" charset="0"/>
            </a:endParaRPr>
          </a:p>
          <a:p>
            <a:pPr algn="ctr" rtl="1">
              <a:defRPr>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46" name="Text Box 1029"/>
          <p:cNvSpPr txBox="1"/>
          <p:nvPr/>
        </p:nvSpPr>
        <p:spPr>
          <a:xfrm>
            <a:off x="2895600" y="1217612"/>
            <a:ext cx="1625600" cy="1200262"/>
          </a:xfrm>
          <a:prstGeom prst="rect">
            <a:avLst/>
          </a:prstGeom>
          <a:gradFill>
            <a:gsLst>
              <a:gs pos="0">
                <a:srgbClr val="010199"/>
              </a:gs>
              <a:gs pos="100000">
                <a:srgbClr val="000047"/>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spcBef>
                <a:spcPts val="1400"/>
              </a:spcBef>
              <a:defRPr>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روما</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sp>
        <p:nvSpPr>
          <p:cNvPr id="4847" name="Rectangle 1033"/>
          <p:cNvSpPr txBox="1">
            <a:spLocks noGrp="1"/>
          </p:cNvSpPr>
          <p:nvPr>
            <p:ph type="title" idx="4294967295"/>
          </p:nvPr>
        </p:nvSpPr>
        <p:spPr>
          <a:xfrm>
            <a:off x="16764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المصادر الأربعة</a:t>
            </a:r>
          </a:p>
        </p:txBody>
      </p:sp>
      <p:sp>
        <p:nvSpPr>
          <p:cNvPr id="4848" name="Line 1034"/>
          <p:cNvSpPr/>
          <p:nvPr/>
        </p:nvSpPr>
        <p:spPr>
          <a:xfrm>
            <a:off x="3352800" y="2590800"/>
            <a:ext cx="0"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9" name="Line 1035"/>
          <p:cNvSpPr/>
          <p:nvPr/>
        </p:nvSpPr>
        <p:spPr>
          <a:xfrm>
            <a:off x="61722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0" name="Line 1036"/>
          <p:cNvSpPr/>
          <p:nvPr/>
        </p:nvSpPr>
        <p:spPr>
          <a:xfrm>
            <a:off x="4038599" y="2590800"/>
            <a:ext cx="1295402"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1" name="Line 1037"/>
          <p:cNvSpPr/>
          <p:nvPr/>
        </p:nvSpPr>
        <p:spPr>
          <a:xfrm flipH="1">
            <a:off x="3733800" y="2590800"/>
            <a:ext cx="1600201"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grpSp>
        <p:nvGrpSpPr>
          <p:cNvPr id="4854" name="Text Box 1038"/>
          <p:cNvGrpSpPr/>
          <p:nvPr/>
        </p:nvGrpSpPr>
        <p:grpSpPr>
          <a:xfrm>
            <a:off x="685800" y="1217612"/>
            <a:ext cx="1866900" cy="1371601"/>
            <a:chOff x="0" y="0"/>
            <a:chExt cx="1866900" cy="1371600"/>
          </a:xfrm>
        </p:grpSpPr>
        <p:sp>
          <p:nvSpPr>
            <p:cNvPr id="4852"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3" name="م أورشليم 60-65 م"/>
            <p:cNvSpPr txBox="1"/>
            <p:nvPr/>
          </p:nvSpPr>
          <p:spPr>
            <a:xfrm>
              <a:off x="45687" y="85670"/>
              <a:ext cx="17755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a:latin typeface="Arial" panose="020B0604020202020204" pitchFamily="34" charset="0"/>
                  <a:cs typeface="Arial" panose="020B0604020202020204" pitchFamily="34" charset="0"/>
                </a:rPr>
                <a:t>م</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أورشليم</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60-65</a:t>
              </a:r>
              <a:r>
                <a:rPr b="1" dirty="0">
                  <a:latin typeface="Arial" panose="020B0604020202020204" pitchFamily="34" charset="0"/>
                  <a:cs typeface="Arial" panose="020B0604020202020204" pitchFamily="34" charset="0"/>
                </a:rPr>
                <a:t> م</a:t>
              </a:r>
            </a:p>
          </p:txBody>
        </p:sp>
      </p:grpSp>
      <p:grpSp>
        <p:nvGrpSpPr>
          <p:cNvPr id="4857" name="Text Box 1039"/>
          <p:cNvGrpSpPr/>
          <p:nvPr/>
        </p:nvGrpSpPr>
        <p:grpSpPr>
          <a:xfrm>
            <a:off x="7048500" y="1217617"/>
            <a:ext cx="1485900" cy="1373190"/>
            <a:chOff x="0" y="-1"/>
            <a:chExt cx="1485900" cy="1373189"/>
          </a:xfrm>
        </p:grpSpPr>
        <p:sp>
          <p:nvSpPr>
            <p:cNvPr id="4855" name="Rectangle"/>
            <p:cNvSpPr/>
            <p:nvPr/>
          </p:nvSpPr>
          <p:spPr>
            <a:xfrm>
              <a:off x="0" y="-1"/>
              <a:ext cx="14859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56" name="ل قيصرية"/>
            <p:cNvSpPr txBox="1"/>
            <p:nvPr/>
          </p:nvSpPr>
          <p:spPr>
            <a:xfrm>
              <a:off x="45687" y="271129"/>
              <a:ext cx="1394525" cy="83092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endParaRPr b="1" dirty="0">
                <a:latin typeface="Arial" panose="020B0604020202020204" pitchFamily="34" charset="0"/>
                <a:cs typeface="Arial" panose="020B0604020202020204" pitchFamily="34" charset="0"/>
              </a:endParaRPr>
            </a:p>
          </p:txBody>
        </p:sp>
      </p:grpSp>
      <p:grpSp>
        <p:nvGrpSpPr>
          <p:cNvPr id="4860" name="Text Box 1040"/>
          <p:cNvGrpSpPr/>
          <p:nvPr/>
        </p:nvGrpSpPr>
        <p:grpSpPr>
          <a:xfrm>
            <a:off x="1828800" y="3986212"/>
            <a:ext cx="1866900" cy="1371601"/>
            <a:chOff x="0" y="0"/>
            <a:chExt cx="1866900" cy="1371600"/>
          </a:xfrm>
        </p:grpSpPr>
        <p:sp>
          <p:nvSpPr>
            <p:cNvPr id="4858"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9" name="متى أنطاكية 85 م"/>
            <p:cNvSpPr txBox="1"/>
            <p:nvPr/>
          </p:nvSpPr>
          <p:spPr>
            <a:xfrm>
              <a:off x="45687" y="85670"/>
              <a:ext cx="17755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متى</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أنطاكية</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85</a:t>
              </a:r>
              <a:r>
                <a:rPr b="1" dirty="0">
                  <a:latin typeface="Arial" panose="020B0604020202020204" pitchFamily="34" charset="0"/>
                  <a:cs typeface="Arial" panose="020B0604020202020204" pitchFamily="34" charset="0"/>
                </a:rPr>
                <a:t> م</a:t>
              </a:r>
            </a:p>
          </p:txBody>
        </p:sp>
      </p:grpSp>
      <p:grpSp>
        <p:nvGrpSpPr>
          <p:cNvPr id="4863" name="Text Box 1041"/>
          <p:cNvGrpSpPr/>
          <p:nvPr/>
        </p:nvGrpSpPr>
        <p:grpSpPr>
          <a:xfrm>
            <a:off x="5334000" y="3986218"/>
            <a:ext cx="2895600" cy="1373190"/>
            <a:chOff x="0" y="-1"/>
            <a:chExt cx="2895600" cy="1373189"/>
          </a:xfrm>
        </p:grpSpPr>
        <p:sp>
          <p:nvSpPr>
            <p:cNvPr id="4861" name="Rectangle"/>
            <p:cNvSpPr/>
            <p:nvPr/>
          </p:nvSpPr>
          <p:spPr>
            <a:xfrm>
              <a:off x="0" y="-1"/>
              <a:ext cx="28956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2" name="لوقا قيصرية – كورنثوس ؟ 60 م، 80 م"/>
            <p:cNvSpPr txBox="1"/>
            <p:nvPr/>
          </p:nvSpPr>
          <p:spPr>
            <a:xfrm>
              <a:off x="45687" y="86463"/>
              <a:ext cx="28042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لوقا</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كورنثوس</a:t>
              </a:r>
              <a:r>
                <a:rPr b="1" dirty="0">
                  <a:latin typeface="Arial" panose="020B0604020202020204" pitchFamily="34" charset="0"/>
                  <a:cs typeface="Arial" panose="020B0604020202020204" pitchFamily="34" charset="0"/>
                </a:rPr>
                <a:t> ؟</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م، </a:t>
              </a:r>
              <a:r>
                <a:rPr lang="ar-JO" b="1" dirty="0">
                  <a:latin typeface="Arial" panose="020B0604020202020204" pitchFamily="34" charset="0"/>
                  <a:cs typeface="Arial" panose="020B0604020202020204" pitchFamily="34" charset="0"/>
                </a:rPr>
                <a:t>80</a:t>
              </a:r>
              <a:r>
                <a:rPr b="1" dirty="0">
                  <a:latin typeface="Arial" panose="020B0604020202020204" pitchFamily="34" charset="0"/>
                  <a:cs typeface="Arial" panose="020B0604020202020204" pitchFamily="34" charset="0"/>
                </a:rPr>
                <a:t> م</a:t>
              </a:r>
            </a:p>
          </p:txBody>
        </p:sp>
      </p:grpSp>
      <p:grpSp>
        <p:nvGrpSpPr>
          <p:cNvPr id="4866" name="Text Box 1042"/>
          <p:cNvGrpSpPr/>
          <p:nvPr/>
        </p:nvGrpSpPr>
        <p:grpSpPr>
          <a:xfrm>
            <a:off x="5791200" y="3021013"/>
            <a:ext cx="2133600" cy="533401"/>
            <a:chOff x="0" y="0"/>
            <a:chExt cx="2133600" cy="533400"/>
          </a:xfrm>
        </p:grpSpPr>
        <p:sp>
          <p:nvSpPr>
            <p:cNvPr id="4864" name="Rectangle"/>
            <p:cNvSpPr/>
            <p:nvPr/>
          </p:nvSpPr>
          <p:spPr>
            <a:xfrm>
              <a:off x="0" y="0"/>
              <a:ext cx="2133600" cy="533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5" name="لوقا الأول"/>
            <p:cNvSpPr txBox="1"/>
            <p:nvPr/>
          </p:nvSpPr>
          <p:spPr>
            <a:xfrm>
              <a:off x="45687" y="35902"/>
              <a:ext cx="2042225" cy="46159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a:t>
              </a:r>
              <a:endParaRPr b="1" dirty="0">
                <a:latin typeface="Arial" panose="020B0604020202020204" pitchFamily="34" charset="0"/>
                <a:cs typeface="Arial" panose="020B0604020202020204" pitchFamily="34" charset="0"/>
              </a:endParaRPr>
            </a:p>
          </p:txBody>
        </p:sp>
      </p:grpSp>
      <p:grpSp>
        <p:nvGrpSpPr>
          <p:cNvPr id="4869" name="Text Box 1043"/>
          <p:cNvGrpSpPr/>
          <p:nvPr/>
        </p:nvGrpSpPr>
        <p:grpSpPr>
          <a:xfrm>
            <a:off x="6781800" y="5791200"/>
            <a:ext cx="1905000" cy="838200"/>
            <a:chOff x="0" y="0"/>
            <a:chExt cx="1905000" cy="838200"/>
          </a:xfrm>
        </p:grpSpPr>
        <p:sp>
          <p:nvSpPr>
            <p:cNvPr id="4867" name="Rectangle"/>
            <p:cNvSpPr/>
            <p:nvPr/>
          </p:nvSpPr>
          <p:spPr>
            <a:xfrm>
              <a:off x="0" y="0"/>
              <a:ext cx="1905000" cy="8382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8" name="مصدر         لوقا 1-2"/>
            <p:cNvSpPr txBox="1"/>
            <p:nvPr/>
          </p:nvSpPr>
          <p:spPr>
            <a:xfrm>
              <a:off x="45687" y="3635"/>
              <a:ext cx="1813625" cy="83093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1-2</a:t>
              </a:r>
              <a:endParaRPr b="1" dirty="0">
                <a:latin typeface="Arial" panose="020B0604020202020204" pitchFamily="34" charset="0"/>
                <a:cs typeface="Arial" panose="020B0604020202020204" pitchFamily="34" charset="0"/>
              </a:endParaRPr>
            </a:p>
          </p:txBody>
        </p:sp>
      </p:grpSp>
      <p:grpSp>
        <p:nvGrpSpPr>
          <p:cNvPr id="4872" name="Text Box 1045"/>
          <p:cNvGrpSpPr/>
          <p:nvPr/>
        </p:nvGrpSpPr>
        <p:grpSpPr>
          <a:xfrm>
            <a:off x="762000" y="5791200"/>
            <a:ext cx="1866900" cy="914400"/>
            <a:chOff x="0" y="0"/>
            <a:chExt cx="1866900" cy="914400"/>
          </a:xfrm>
        </p:grpSpPr>
        <p:sp>
          <p:nvSpPr>
            <p:cNvPr id="4870" name="Rectangle"/>
            <p:cNvSpPr/>
            <p:nvPr/>
          </p:nvSpPr>
          <p:spPr>
            <a:xfrm>
              <a:off x="0" y="0"/>
              <a:ext cx="18669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71" name="التقليد    الأنطاكي"/>
            <p:cNvSpPr txBox="1"/>
            <p:nvPr/>
          </p:nvSpPr>
          <p:spPr>
            <a:xfrm>
              <a:off x="45687" y="41735"/>
              <a:ext cx="1775525" cy="83093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الأنطاكي</a:t>
              </a:r>
              <a:endParaRPr b="1" dirty="0">
                <a:latin typeface="Arial" panose="020B0604020202020204" pitchFamily="34" charset="0"/>
                <a:cs typeface="Arial" panose="020B0604020202020204" pitchFamily="34" charset="0"/>
              </a:endParaRPr>
            </a:p>
          </p:txBody>
        </p:sp>
      </p:grpSp>
      <p:sp>
        <p:nvSpPr>
          <p:cNvPr id="4873" name="Line 1046"/>
          <p:cNvSpPr/>
          <p:nvPr/>
        </p:nvSpPr>
        <p:spPr>
          <a:xfrm>
            <a:off x="73914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4" name="Line 1047"/>
          <p:cNvSpPr/>
          <p:nvPr/>
        </p:nvSpPr>
        <p:spPr>
          <a:xfrm>
            <a:off x="6781800" y="35814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5" name="Line 1048"/>
          <p:cNvSpPr/>
          <p:nvPr/>
        </p:nvSpPr>
        <p:spPr>
          <a:xfrm flipH="1">
            <a:off x="2209799" y="2590800"/>
            <a:ext cx="1"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6" name="Line 1049"/>
          <p:cNvSpPr/>
          <p:nvPr/>
        </p:nvSpPr>
        <p:spPr>
          <a:xfrm flipV="1">
            <a:off x="2209800"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7" name="Line 1050"/>
          <p:cNvSpPr/>
          <p:nvPr/>
        </p:nvSpPr>
        <p:spPr>
          <a:xfrm flipH="1" flipV="1">
            <a:off x="7162799"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46"/>
                                        </p:tgtEl>
                                        <p:attrNameLst>
                                          <p:attrName>style.visibility</p:attrName>
                                        </p:attrNameLst>
                                      </p:cBhvr>
                                      <p:to>
                                        <p:strVal val="visible"/>
                                      </p:to>
                                    </p:set>
                                    <p:animEffect transition="in" filter="fade">
                                      <p:cBhvr>
                                        <p:cTn id="7" dur="500"/>
                                        <p:tgtEl>
                                          <p:spTgt spid="484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45"/>
                                        </p:tgtEl>
                                        <p:attrNameLst>
                                          <p:attrName>style.visibility</p:attrName>
                                        </p:attrNameLst>
                                      </p:cBhvr>
                                      <p:to>
                                        <p:strVal val="visible"/>
                                      </p:to>
                                    </p:set>
                                    <p:animEffect transition="in" filter="fade">
                                      <p:cBhvr>
                                        <p:cTn id="12" dur="500"/>
                                        <p:tgtEl>
                                          <p:spTgt spid="484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48"/>
                                        </p:tgtEl>
                                        <p:attrNameLst>
                                          <p:attrName>style.visibility</p:attrName>
                                        </p:attrNameLst>
                                      </p:cBhvr>
                                      <p:to>
                                        <p:strVal val="visible"/>
                                      </p:to>
                                    </p:set>
                                    <p:animEffect transition="in" filter="wipe(up)">
                                      <p:cBhvr>
                                        <p:cTn id="17" dur="500"/>
                                        <p:tgtEl>
                                          <p:spTgt spid="4848"/>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60"/>
                                        </p:tgtEl>
                                        <p:attrNameLst>
                                          <p:attrName>style.visibility</p:attrName>
                                        </p:attrNameLst>
                                      </p:cBhvr>
                                      <p:to>
                                        <p:strVal val="visible"/>
                                      </p:to>
                                    </p:set>
                                    <p:animEffect transition="in" filter="fade">
                                      <p:cBhvr>
                                        <p:cTn id="21" dur="500"/>
                                        <p:tgtEl>
                                          <p:spTgt spid="486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49"/>
                                        </p:tgtEl>
                                        <p:attrNameLst>
                                          <p:attrName>style.visibility</p:attrName>
                                        </p:attrNameLst>
                                      </p:cBhvr>
                                      <p:to>
                                        <p:strVal val="visible"/>
                                      </p:to>
                                    </p:set>
                                    <p:animEffect transition="in" filter="wipe(up)">
                                      <p:cBhvr>
                                        <p:cTn id="26" dur="500"/>
                                        <p:tgtEl>
                                          <p:spTgt spid="4849"/>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66"/>
                                        </p:tgtEl>
                                        <p:attrNameLst>
                                          <p:attrName>style.visibility</p:attrName>
                                        </p:attrNameLst>
                                      </p:cBhvr>
                                      <p:to>
                                        <p:strVal val="visible"/>
                                      </p:to>
                                    </p:set>
                                    <p:animEffect transition="in" filter="fade">
                                      <p:cBhvr>
                                        <p:cTn id="30" dur="500"/>
                                        <p:tgtEl>
                                          <p:spTgt spid="486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fill="hold" grpId="7" nodeType="clickEffect">
                                  <p:stCondLst>
                                    <p:cond delay="0"/>
                                  </p:stCondLst>
                                  <p:iterate>
                                    <p:tmAbs val="0"/>
                                  </p:iterate>
                                  <p:childTnLst>
                                    <p:set>
                                      <p:cBhvr>
                                        <p:cTn id="34" fill="hold"/>
                                        <p:tgtEl>
                                          <p:spTgt spid="4857"/>
                                        </p:tgtEl>
                                        <p:attrNameLst>
                                          <p:attrName>style.visibility</p:attrName>
                                        </p:attrNameLst>
                                      </p:cBhvr>
                                      <p:to>
                                        <p:strVal val="visible"/>
                                      </p:to>
                                    </p:set>
                                    <p:animEffect transition="in" filter="fade">
                                      <p:cBhvr>
                                        <p:cTn id="35" dur="500"/>
                                        <p:tgtEl>
                                          <p:spTgt spid="4857"/>
                                        </p:tgtEl>
                                      </p:cBhvr>
                                    </p:animEffect>
                                  </p:childTnLst>
                                </p:cTn>
                              </p:par>
                            </p:childTnLst>
                          </p:cTn>
                        </p:par>
                        <p:par>
                          <p:cTn id="36" fill="hold">
                            <p:stCondLst>
                              <p:cond delay="500"/>
                            </p:stCondLst>
                            <p:childTnLst>
                              <p:par>
                                <p:cTn id="37" presetID="22" presetClass="entr" presetSubtype="1" fill="hold" grpId="8" nodeType="afterEffect">
                                  <p:stCondLst>
                                    <p:cond delay="0"/>
                                  </p:stCondLst>
                                  <p:iterate>
                                    <p:tmAbs val="0"/>
                                  </p:iterate>
                                  <p:childTnLst>
                                    <p:set>
                                      <p:cBhvr>
                                        <p:cTn id="38" fill="hold"/>
                                        <p:tgtEl>
                                          <p:spTgt spid="4873"/>
                                        </p:tgtEl>
                                        <p:attrNameLst>
                                          <p:attrName>style.visibility</p:attrName>
                                        </p:attrNameLst>
                                      </p:cBhvr>
                                      <p:to>
                                        <p:strVal val="visible"/>
                                      </p:to>
                                    </p:set>
                                    <p:animEffect transition="in" filter="wipe(up)">
                                      <p:cBhvr>
                                        <p:cTn id="39" dur="500"/>
                                        <p:tgtEl>
                                          <p:spTgt spid="487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9" nodeType="clickEffect">
                                  <p:stCondLst>
                                    <p:cond delay="0"/>
                                  </p:stCondLst>
                                  <p:iterate>
                                    <p:tmAbs val="0"/>
                                  </p:iterate>
                                  <p:childTnLst>
                                    <p:set>
                                      <p:cBhvr>
                                        <p:cTn id="43" fill="hold"/>
                                        <p:tgtEl>
                                          <p:spTgt spid="4874"/>
                                        </p:tgtEl>
                                        <p:attrNameLst>
                                          <p:attrName>style.visibility</p:attrName>
                                        </p:attrNameLst>
                                      </p:cBhvr>
                                      <p:to>
                                        <p:strVal val="visible"/>
                                      </p:to>
                                    </p:set>
                                    <p:animEffect transition="in" filter="wipe(up)">
                                      <p:cBhvr>
                                        <p:cTn id="44" dur="500"/>
                                        <p:tgtEl>
                                          <p:spTgt spid="4874"/>
                                        </p:tgtEl>
                                      </p:cBhvr>
                                    </p:animEffect>
                                  </p:childTnLst>
                                </p:cTn>
                              </p:par>
                            </p:childTnLst>
                          </p:cTn>
                        </p:par>
                        <p:par>
                          <p:cTn id="45" fill="hold">
                            <p:stCondLst>
                              <p:cond delay="500"/>
                            </p:stCondLst>
                            <p:childTnLst>
                              <p:par>
                                <p:cTn id="46" presetID="10" presetClass="entr" fill="hold" grpId="10" nodeType="afterEffect">
                                  <p:stCondLst>
                                    <p:cond delay="0"/>
                                  </p:stCondLst>
                                  <p:iterate>
                                    <p:tmAbs val="0"/>
                                  </p:iterate>
                                  <p:childTnLst>
                                    <p:set>
                                      <p:cBhvr>
                                        <p:cTn id="47" fill="hold"/>
                                        <p:tgtEl>
                                          <p:spTgt spid="4863"/>
                                        </p:tgtEl>
                                        <p:attrNameLst>
                                          <p:attrName>style.visibility</p:attrName>
                                        </p:attrNameLst>
                                      </p:cBhvr>
                                      <p:to>
                                        <p:strVal val="visible"/>
                                      </p:to>
                                    </p:set>
                                    <p:animEffect transition="in" filter="fade">
                                      <p:cBhvr>
                                        <p:cTn id="48" dur="500"/>
                                        <p:tgtEl>
                                          <p:spTgt spid="486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fill="hold" grpId="11" nodeType="clickEffect">
                                  <p:stCondLst>
                                    <p:cond delay="0"/>
                                  </p:stCondLst>
                                  <p:iterate>
                                    <p:tmAbs val="0"/>
                                  </p:iterate>
                                  <p:childTnLst>
                                    <p:set>
                                      <p:cBhvr>
                                        <p:cTn id="52" fill="hold"/>
                                        <p:tgtEl>
                                          <p:spTgt spid="4854"/>
                                        </p:tgtEl>
                                        <p:attrNameLst>
                                          <p:attrName>style.visibility</p:attrName>
                                        </p:attrNameLst>
                                      </p:cBhvr>
                                      <p:to>
                                        <p:strVal val="visible"/>
                                      </p:to>
                                    </p:set>
                                    <p:animEffect transition="in" filter="fade">
                                      <p:cBhvr>
                                        <p:cTn id="53" dur="500"/>
                                        <p:tgtEl>
                                          <p:spTgt spid="4854"/>
                                        </p:tgtEl>
                                      </p:cBhvr>
                                    </p:animEffect>
                                  </p:childTnLst>
                                </p:cTn>
                              </p:par>
                            </p:childTnLst>
                          </p:cTn>
                        </p:par>
                        <p:par>
                          <p:cTn id="54" fill="hold">
                            <p:stCondLst>
                              <p:cond delay="500"/>
                            </p:stCondLst>
                            <p:childTnLst>
                              <p:par>
                                <p:cTn id="55" presetID="22" presetClass="entr" presetSubtype="1" fill="hold" grpId="12" nodeType="afterEffect">
                                  <p:stCondLst>
                                    <p:cond delay="0"/>
                                  </p:stCondLst>
                                  <p:iterate>
                                    <p:tmAbs val="0"/>
                                  </p:iterate>
                                  <p:childTnLst>
                                    <p:set>
                                      <p:cBhvr>
                                        <p:cTn id="56" fill="hold"/>
                                        <p:tgtEl>
                                          <p:spTgt spid="4875"/>
                                        </p:tgtEl>
                                        <p:attrNameLst>
                                          <p:attrName>style.visibility</p:attrName>
                                        </p:attrNameLst>
                                      </p:cBhvr>
                                      <p:to>
                                        <p:strVal val="visible"/>
                                      </p:to>
                                    </p:set>
                                    <p:animEffect transition="in" filter="wipe(up)">
                                      <p:cBhvr>
                                        <p:cTn id="57" dur="500"/>
                                        <p:tgtEl>
                                          <p:spTgt spid="487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13" nodeType="clickEffect">
                                  <p:stCondLst>
                                    <p:cond delay="0"/>
                                  </p:stCondLst>
                                  <p:iterate>
                                    <p:tmAbs val="0"/>
                                  </p:iterate>
                                  <p:childTnLst>
                                    <p:set>
                                      <p:cBhvr>
                                        <p:cTn id="61" fill="hold"/>
                                        <p:tgtEl>
                                          <p:spTgt spid="4850"/>
                                        </p:tgtEl>
                                        <p:attrNameLst>
                                          <p:attrName>style.visibility</p:attrName>
                                        </p:attrNameLst>
                                      </p:cBhvr>
                                      <p:to>
                                        <p:strVal val="visible"/>
                                      </p:to>
                                    </p:set>
                                    <p:animEffect transition="in" filter="wipe(up)">
                                      <p:cBhvr>
                                        <p:cTn id="62" dur="500"/>
                                        <p:tgtEl>
                                          <p:spTgt spid="485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14" nodeType="clickEffect">
                                  <p:stCondLst>
                                    <p:cond delay="0"/>
                                  </p:stCondLst>
                                  <p:iterate>
                                    <p:tmAbs val="0"/>
                                  </p:iterate>
                                  <p:childTnLst>
                                    <p:set>
                                      <p:cBhvr>
                                        <p:cTn id="66" fill="hold"/>
                                        <p:tgtEl>
                                          <p:spTgt spid="4851"/>
                                        </p:tgtEl>
                                        <p:attrNameLst>
                                          <p:attrName>style.visibility</p:attrName>
                                        </p:attrNameLst>
                                      </p:cBhvr>
                                      <p:to>
                                        <p:strVal val="visible"/>
                                      </p:to>
                                    </p:set>
                                    <p:animEffect transition="in" filter="wipe(up)">
                                      <p:cBhvr>
                                        <p:cTn id="67" dur="500"/>
                                        <p:tgtEl>
                                          <p:spTgt spid="485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fill="hold" grpId="15" nodeType="clickEffect">
                                  <p:stCondLst>
                                    <p:cond delay="0"/>
                                  </p:stCondLst>
                                  <p:iterate>
                                    <p:tmAbs val="0"/>
                                  </p:iterate>
                                  <p:childTnLst>
                                    <p:set>
                                      <p:cBhvr>
                                        <p:cTn id="71" fill="hold"/>
                                        <p:tgtEl>
                                          <p:spTgt spid="4872"/>
                                        </p:tgtEl>
                                        <p:attrNameLst>
                                          <p:attrName>style.visibility</p:attrName>
                                        </p:attrNameLst>
                                      </p:cBhvr>
                                      <p:to>
                                        <p:strVal val="visible"/>
                                      </p:to>
                                    </p:set>
                                    <p:animEffect transition="in" filter="fade">
                                      <p:cBhvr>
                                        <p:cTn id="72" dur="500"/>
                                        <p:tgtEl>
                                          <p:spTgt spid="4872"/>
                                        </p:tgtEl>
                                      </p:cBhvr>
                                    </p:animEffect>
                                  </p:childTnLst>
                                </p:cTn>
                              </p:par>
                            </p:childTnLst>
                          </p:cTn>
                        </p:par>
                        <p:par>
                          <p:cTn id="73" fill="hold">
                            <p:stCondLst>
                              <p:cond delay="500"/>
                            </p:stCondLst>
                            <p:childTnLst>
                              <p:par>
                                <p:cTn id="74" presetID="22" presetClass="entr" presetSubtype="4" fill="hold" grpId="16" nodeType="afterEffect">
                                  <p:stCondLst>
                                    <p:cond delay="0"/>
                                  </p:stCondLst>
                                  <p:iterate>
                                    <p:tmAbs val="0"/>
                                  </p:iterate>
                                  <p:childTnLst>
                                    <p:set>
                                      <p:cBhvr>
                                        <p:cTn id="75" fill="hold"/>
                                        <p:tgtEl>
                                          <p:spTgt spid="4876"/>
                                        </p:tgtEl>
                                        <p:attrNameLst>
                                          <p:attrName>style.visibility</p:attrName>
                                        </p:attrNameLst>
                                      </p:cBhvr>
                                      <p:to>
                                        <p:strVal val="visible"/>
                                      </p:to>
                                    </p:set>
                                    <p:animEffect transition="in" filter="wipe(down)">
                                      <p:cBhvr>
                                        <p:cTn id="76" dur="500"/>
                                        <p:tgtEl>
                                          <p:spTgt spid="4876"/>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fill="hold" grpId="17" nodeType="clickEffect">
                                  <p:stCondLst>
                                    <p:cond delay="0"/>
                                  </p:stCondLst>
                                  <p:iterate>
                                    <p:tmAbs val="0"/>
                                  </p:iterate>
                                  <p:childTnLst>
                                    <p:set>
                                      <p:cBhvr>
                                        <p:cTn id="80" fill="hold"/>
                                        <p:tgtEl>
                                          <p:spTgt spid="4869"/>
                                        </p:tgtEl>
                                        <p:attrNameLst>
                                          <p:attrName>style.visibility</p:attrName>
                                        </p:attrNameLst>
                                      </p:cBhvr>
                                      <p:to>
                                        <p:strVal val="visible"/>
                                      </p:to>
                                    </p:set>
                                    <p:animEffect transition="in" filter="fade">
                                      <p:cBhvr>
                                        <p:cTn id="81" dur="500"/>
                                        <p:tgtEl>
                                          <p:spTgt spid="4869"/>
                                        </p:tgtEl>
                                      </p:cBhvr>
                                    </p:animEffect>
                                  </p:childTnLst>
                                </p:cTn>
                              </p:par>
                            </p:childTnLst>
                          </p:cTn>
                        </p:par>
                        <p:par>
                          <p:cTn id="82" fill="hold">
                            <p:stCondLst>
                              <p:cond delay="500"/>
                            </p:stCondLst>
                            <p:childTnLst>
                              <p:par>
                                <p:cTn id="83" presetID="22" presetClass="entr" presetSubtype="4" fill="hold" grpId="18" nodeType="afterEffect">
                                  <p:stCondLst>
                                    <p:cond delay="0"/>
                                  </p:stCondLst>
                                  <p:iterate>
                                    <p:tmAbs val="0"/>
                                  </p:iterate>
                                  <p:childTnLst>
                                    <p:set>
                                      <p:cBhvr>
                                        <p:cTn id="84" fill="hold"/>
                                        <p:tgtEl>
                                          <p:spTgt spid="4877"/>
                                        </p:tgtEl>
                                        <p:attrNameLst>
                                          <p:attrName>style.visibility</p:attrName>
                                        </p:attrNameLst>
                                      </p:cBhvr>
                                      <p:to>
                                        <p:strVal val="visible"/>
                                      </p:to>
                                    </p:set>
                                    <p:animEffect transition="in" filter="wipe(down)">
                                      <p:cBhvr>
                                        <p:cTn id="85" dur="500"/>
                                        <p:tgtEl>
                                          <p:spTgt spid="4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5" grpId="2" animBg="1" advAuto="0"/>
      <p:bldP spid="4846" grpId="1" animBg="1" advAuto="0"/>
      <p:bldP spid="4848" grpId="3" animBg="1" advAuto="0"/>
      <p:bldP spid="4849" grpId="5" animBg="1" advAuto="0"/>
      <p:bldP spid="4850" grpId="13" animBg="1" advAuto="0"/>
      <p:bldP spid="4851" grpId="14" animBg="1" advAuto="0"/>
      <p:bldP spid="4854" grpId="11" animBg="1" advAuto="0"/>
      <p:bldP spid="4857" grpId="7" animBg="1" advAuto="0"/>
      <p:bldP spid="4860" grpId="4" animBg="1" advAuto="0"/>
      <p:bldP spid="4863" grpId="10" animBg="1" advAuto="0"/>
      <p:bldP spid="4866" grpId="6" animBg="1" advAuto="0"/>
      <p:bldP spid="4869" grpId="17" animBg="1" advAuto="0"/>
      <p:bldP spid="4872" grpId="15" animBg="1" advAuto="0"/>
      <p:bldP spid="4873" grpId="8" animBg="1" advAuto="0"/>
      <p:bldP spid="4874" grpId="9" animBg="1" advAuto="0"/>
      <p:bldP spid="4875" grpId="12" animBg="1" advAuto="0"/>
      <p:bldP spid="4876" grpId="16" animBg="1" advAuto="0"/>
      <p:bldP spid="4877" grpId="18"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83" name="Picture 1"/>
          <p:cNvGrpSpPr/>
          <p:nvPr/>
        </p:nvGrpSpPr>
        <p:grpSpPr>
          <a:xfrm>
            <a:off x="344489" y="231775"/>
            <a:ext cx="8401051" cy="6402388"/>
            <a:chOff x="0" y="0"/>
            <a:chExt cx="8401050" cy="6402387"/>
          </a:xfrm>
        </p:grpSpPr>
        <p:sp>
          <p:nvSpPr>
            <p:cNvPr id="4881"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882"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884"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5"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6"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7" name="AutoShape 6"/>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8" name="Rectangle 7"/>
          <p:cNvSpPr txBox="1"/>
          <p:nvPr/>
        </p:nvSpPr>
        <p:spPr>
          <a:xfrm>
            <a:off x="2328906" y="3692526"/>
            <a:ext cx="1954126"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889" name="Rectangle 8"/>
          <p:cNvSpPr txBox="1"/>
          <p:nvPr/>
        </p:nvSpPr>
        <p:spPr>
          <a:xfrm>
            <a:off x="1798681" y="1004888"/>
            <a:ext cx="2273215"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890" name="Rectangle 9"/>
          <p:cNvSpPr txBox="1"/>
          <p:nvPr/>
        </p:nvSpPr>
        <p:spPr>
          <a:xfrm>
            <a:off x="5629323" y="1025525"/>
            <a:ext cx="1954128"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891" name="Rectangle 10"/>
          <p:cNvSpPr txBox="1"/>
          <p:nvPr/>
        </p:nvSpPr>
        <p:spPr>
          <a:xfrm>
            <a:off x="1827235" y="1560512"/>
            <a:ext cx="2057336"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892" name="Rectangle 11"/>
          <p:cNvSpPr txBox="1"/>
          <p:nvPr/>
        </p:nvSpPr>
        <p:spPr>
          <a:xfrm>
            <a:off x="5184821" y="1570037"/>
            <a:ext cx="2439900"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893" name="Rectangle 12"/>
          <p:cNvSpPr txBox="1"/>
          <p:nvPr/>
        </p:nvSpPr>
        <p:spPr>
          <a:xfrm>
            <a:off x="1112856" y="4237037"/>
            <a:ext cx="307493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894" name="Rectangle 19"/>
          <p:cNvSpPr txBox="1"/>
          <p:nvPr/>
        </p:nvSpPr>
        <p:spPr>
          <a:xfrm>
            <a:off x="2470726" y="2070104"/>
            <a:ext cx="167419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895" name="Rectangle 22"/>
          <p:cNvSpPr txBox="1"/>
          <p:nvPr/>
        </p:nvSpPr>
        <p:spPr>
          <a:xfrm>
            <a:off x="5928794" y="2065340"/>
            <a:ext cx="1673702"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896" name="Rectangle 27"/>
          <p:cNvSpPr txBox="1"/>
          <p:nvPr/>
        </p:nvSpPr>
        <p:spPr>
          <a:xfrm>
            <a:off x="1403370" y="4735514"/>
            <a:ext cx="275742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33CC"/>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897" name="Rectangle 31"/>
          <p:cNvSpPr txBox="1"/>
          <p:nvPr/>
        </p:nvSpPr>
        <p:spPr>
          <a:xfrm>
            <a:off x="1974874" y="2764743"/>
            <a:ext cx="2173222"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898" name="Rectangle 33"/>
          <p:cNvSpPr txBox="1"/>
          <p:nvPr/>
        </p:nvSpPr>
        <p:spPr>
          <a:xfrm>
            <a:off x="1403369" y="5397155"/>
            <a:ext cx="2295464"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899" name="Rectangle 37"/>
          <p:cNvSpPr txBox="1"/>
          <p:nvPr/>
        </p:nvSpPr>
        <p:spPr>
          <a:xfrm>
            <a:off x="5332460" y="2743788"/>
            <a:ext cx="169060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فعله</a:t>
            </a:r>
            <a:endParaRPr b="1" dirty="0">
              <a:latin typeface="Arial" panose="020B0604020202020204" pitchFamily="34" charset="0"/>
              <a:cs typeface="Arial" panose="020B0604020202020204" pitchFamily="34" charset="0"/>
              <a:sym typeface="MS Gothic"/>
            </a:endParaRPr>
          </a:p>
        </p:txBody>
      </p:sp>
      <p:sp>
        <p:nvSpPr>
          <p:cNvPr id="4900" name="AutoShape 38"/>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905" name="Group 39"/>
          <p:cNvGrpSpPr/>
          <p:nvPr/>
        </p:nvGrpSpPr>
        <p:grpSpPr>
          <a:xfrm>
            <a:off x="1458955" y="946156"/>
            <a:ext cx="3768641" cy="3336887"/>
            <a:chOff x="0" y="0"/>
            <a:chExt cx="3768639" cy="3336886"/>
          </a:xfrm>
        </p:grpSpPr>
        <p:sp>
          <p:nvSpPr>
            <p:cNvPr id="4901" name="Rectangle 40"/>
            <p:cNvSpPr txBox="1"/>
            <p:nvPr/>
          </p:nvSpPr>
          <p:spPr>
            <a:xfrm>
              <a:off x="3401833" y="0"/>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902" name="Rectangle 41"/>
            <p:cNvSpPr txBox="1"/>
            <p:nvPr/>
          </p:nvSpPr>
          <p:spPr>
            <a:xfrm>
              <a:off x="14432" y="2693463"/>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903" name="Rectangle 42"/>
            <p:cNvSpPr txBox="1"/>
            <p:nvPr/>
          </p:nvSpPr>
          <p:spPr>
            <a:xfrm>
              <a:off x="3448018" y="2678056"/>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904" name="Rectangle 43"/>
            <p:cNvSpPr txBox="1"/>
            <p:nvPr/>
          </p:nvSpPr>
          <p:spPr>
            <a:xfrm>
              <a:off x="0" y="16807"/>
              <a:ext cx="320620"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906" name="Rectangle 44"/>
          <p:cNvSpPr txBox="1"/>
          <p:nvPr/>
        </p:nvSpPr>
        <p:spPr>
          <a:xfrm>
            <a:off x="5603923" y="3684589"/>
            <a:ext cx="1393740"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907" name="Rectangle 45"/>
          <p:cNvSpPr txBox="1"/>
          <p:nvPr/>
        </p:nvSpPr>
        <p:spPr>
          <a:xfrm>
            <a:off x="5041946" y="4241800"/>
            <a:ext cx="2578012"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الكنيسة</a:t>
            </a:r>
          </a:p>
        </p:txBody>
      </p:sp>
      <p:sp>
        <p:nvSpPr>
          <p:cNvPr id="4908" name="Rectangle 49"/>
          <p:cNvSpPr txBox="1"/>
          <p:nvPr/>
        </p:nvSpPr>
        <p:spPr>
          <a:xfrm>
            <a:off x="5949573" y="4729162"/>
            <a:ext cx="981411"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909" name="Rectangle 51"/>
          <p:cNvSpPr txBox="1"/>
          <p:nvPr/>
        </p:nvSpPr>
        <p:spPr>
          <a:xfrm>
            <a:off x="5952745" y="5412566"/>
            <a:ext cx="1675151"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910" name="Text Box 53"/>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911" name="Text Box 54"/>
          <p:cNvSpPr txBox="1"/>
          <p:nvPr/>
        </p:nvSpPr>
        <p:spPr>
          <a:xfrm>
            <a:off x="1110275" y="4292601"/>
            <a:ext cx="3048340"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57-59 </a:t>
            </a:r>
            <a:r>
              <a:rPr b="1" dirty="0">
                <a:latin typeface="Arial" panose="020B0604020202020204" pitchFamily="34" charset="0"/>
                <a:ea typeface="MS Gothic"/>
                <a:cs typeface="Arial" panose="020B0604020202020204" pitchFamily="34" charset="0"/>
                <a:sym typeface="MS Gothic"/>
              </a:rPr>
              <a:t>م</a:t>
            </a:r>
          </a:p>
        </p:txBody>
      </p:sp>
      <p:sp>
        <p:nvSpPr>
          <p:cNvPr id="4912" name="Text Box 55"/>
          <p:cNvSpPr txBox="1"/>
          <p:nvPr/>
        </p:nvSpPr>
        <p:spPr>
          <a:xfrm>
            <a:off x="4753613" y="4264026"/>
            <a:ext cx="2887976" cy="132611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69 </a:t>
            </a:r>
            <a:r>
              <a:rPr b="1" dirty="0">
                <a:latin typeface="Arial" panose="020B0604020202020204" pitchFamily="34" charset="0"/>
                <a:ea typeface="MS Gothic"/>
                <a:cs typeface="Arial" panose="020B0604020202020204" pitchFamily="34" charset="0"/>
                <a:sym typeface="MS Gothic"/>
              </a:rPr>
              <a:t>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FFFF"/>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بعد</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الإزائية</a:t>
            </a:r>
            <a:endParaRPr b="1" dirty="0">
              <a:latin typeface="Arial" panose="020B0604020202020204" pitchFamily="34" charset="0"/>
              <a:ea typeface="MS Gothic"/>
              <a:cs typeface="Arial" panose="020B0604020202020204" pitchFamily="34" charset="0"/>
              <a:sym typeface="MS Gothic"/>
            </a:endParaRPr>
          </a:p>
        </p:txBody>
      </p:sp>
      <p:sp>
        <p:nvSpPr>
          <p:cNvPr id="4913" name="Text Box 56"/>
          <p:cNvSpPr txBox="1"/>
          <p:nvPr/>
        </p:nvSpPr>
        <p:spPr>
          <a:xfrm>
            <a:off x="4825051" y="1665291"/>
            <a:ext cx="2527619"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64-68 </a:t>
            </a:r>
            <a:r>
              <a:rPr b="1" dirty="0">
                <a:latin typeface="Arial" panose="020B0604020202020204" pitchFamily="34" charset="0"/>
                <a:ea typeface="MS Gothic"/>
                <a:cs typeface="Arial" panose="020B0604020202020204" pitchFamily="34" charset="0"/>
                <a:sym typeface="MS Gothic"/>
              </a:rPr>
              <a:t>م</a:t>
            </a:r>
          </a:p>
        </p:txBody>
      </p:sp>
      <p:sp>
        <p:nvSpPr>
          <p:cNvPr id="4914" name="Text Box 57"/>
          <p:cNvSpPr txBox="1"/>
          <p:nvPr/>
        </p:nvSpPr>
        <p:spPr>
          <a:xfrm>
            <a:off x="1324589" y="1706563"/>
            <a:ext cx="2822913" cy="64422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26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الأربعينات</a:t>
            </a:r>
            <a:endParaRPr b="1" dirty="0">
              <a:latin typeface="Arial" panose="020B0604020202020204" pitchFamily="34" charset="0"/>
              <a:cs typeface="Arial" panose="020B0604020202020204" pitchFamily="34" charset="0"/>
              <a:sym typeface="MS Gothic"/>
            </a:endParaRPr>
          </a:p>
        </p:txBody>
      </p:sp>
      <p:sp>
        <p:nvSpPr>
          <p:cNvPr id="4915" name="Text Box 61"/>
          <p:cNvSpPr txBox="1"/>
          <p:nvPr/>
        </p:nvSpPr>
        <p:spPr>
          <a:xfrm>
            <a:off x="8404100"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27</a:t>
            </a:r>
          </a:p>
        </p:txBody>
      </p:sp>
      <p:sp>
        <p:nvSpPr>
          <p:cNvPr id="4916" name="Text Box 62"/>
          <p:cNvSpPr txBox="1"/>
          <p:nvPr/>
        </p:nvSpPr>
        <p:spPr>
          <a:xfrm>
            <a:off x="8742372" y="6482487"/>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4</a:t>
            </a:r>
          </a:p>
        </p:txBody>
      </p:sp>
      <p:sp>
        <p:nvSpPr>
          <p:cNvPr id="4917" name="Title 63"/>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متى</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أعتقد</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أنها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كتبت</a:t>
            </a:r>
            <a:endParaRPr b="1" dirty="0">
              <a:latin typeface="Arial" panose="020B0604020202020204" pitchFamily="34" charset="0"/>
              <a:cs typeface="Arial" panose="020B0604020202020204" pitchFamily="34" charset="0"/>
              <a:sym typeface="MS Gothic"/>
            </a:endParaRPr>
          </a:p>
        </p:txBody>
      </p:sp>
      <p:sp>
        <p:nvSpPr>
          <p:cNvPr id="4918" name="TextBox 64"/>
          <p:cNvSpPr txBox="1"/>
          <p:nvPr/>
        </p:nvSpPr>
        <p:spPr>
          <a:xfrm>
            <a:off x="8656291" y="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effectLst>
                  <a:outerShdw blurRad="38100" dist="38100" dir="2700000" rotWithShape="0">
                    <a:srgbClr val="DDDDDD"/>
                  </a:outerShdw>
                </a:effectLst>
              </a:defRPr>
            </a:lvl1pPr>
          </a:lstStyle>
          <a:p>
            <a:r>
              <a:rPr dirty="0">
                <a:latin typeface="Arial" panose="020B0604020202020204" pitchFamily="34" charset="0"/>
                <a:cs typeface="Arial" panose="020B0604020202020204" pitchFamily="34" charset="0"/>
              </a:rPr>
              <a:t>52</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917"/>
                                        </p:tgtEl>
                                        <p:attrNameLst>
                                          <p:attrName>style.visibility</p:attrName>
                                        </p:attrNameLst>
                                      </p:cBhvr>
                                      <p:to>
                                        <p:strVal val="visible"/>
                                      </p:to>
                                    </p:set>
                                    <p:anim calcmode="lin" valueType="num">
                                      <p:cBhvr>
                                        <p:cTn id="7" dur="500" fill="hold"/>
                                        <p:tgtEl>
                                          <p:spTgt spid="4917"/>
                                        </p:tgtEl>
                                        <p:attrNameLst>
                                          <p:attrName>ppt_w</p:attrName>
                                        </p:attrNameLst>
                                      </p:cBhvr>
                                      <p:tavLst>
                                        <p:tav tm="0">
                                          <p:val>
                                            <p:fltVal val="0"/>
                                          </p:val>
                                        </p:tav>
                                        <p:tav tm="100000">
                                          <p:val>
                                            <p:strVal val="#ppt_w"/>
                                          </p:val>
                                        </p:tav>
                                      </p:tavLst>
                                    </p:anim>
                                    <p:anim calcmode="lin" valueType="num">
                                      <p:cBhvr>
                                        <p:cTn id="8" dur="500" fill="hold"/>
                                        <p:tgtEl>
                                          <p:spTgt spid="491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2" nodeType="clickEffect">
                                  <p:stCondLst>
                                    <p:cond delay="0"/>
                                  </p:stCondLst>
                                  <p:iterate>
                                    <p:tmAbs val="0"/>
                                  </p:iterate>
                                  <p:childTnLst>
                                    <p:set>
                                      <p:cBhvr>
                                        <p:cTn id="12" fill="hold"/>
                                        <p:tgtEl>
                                          <p:spTgt spid="4914"/>
                                        </p:tgtEl>
                                        <p:attrNameLst>
                                          <p:attrName>style.visibility</p:attrName>
                                        </p:attrNameLst>
                                      </p:cBhvr>
                                      <p:to>
                                        <p:strVal val="visible"/>
                                      </p:to>
                                    </p:set>
                                    <p:animEffect transition="in" filter="fade">
                                      <p:cBhvr>
                                        <p:cTn id="13" dur="1000"/>
                                        <p:tgtEl>
                                          <p:spTgt spid="491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fill="hold" grpId="3" nodeType="clickEffect">
                                  <p:stCondLst>
                                    <p:cond delay="0"/>
                                  </p:stCondLst>
                                  <p:iterate>
                                    <p:tmAbs val="0"/>
                                  </p:iterate>
                                  <p:childTnLst>
                                    <p:set>
                                      <p:cBhvr>
                                        <p:cTn id="17" fill="hold"/>
                                        <p:tgtEl>
                                          <p:spTgt spid="4911"/>
                                        </p:tgtEl>
                                        <p:attrNameLst>
                                          <p:attrName>style.visibility</p:attrName>
                                        </p:attrNameLst>
                                      </p:cBhvr>
                                      <p:to>
                                        <p:strVal val="visible"/>
                                      </p:to>
                                    </p:set>
                                    <p:animEffect transition="in" filter="fade">
                                      <p:cBhvr>
                                        <p:cTn id="18" dur="1000"/>
                                        <p:tgtEl>
                                          <p:spTgt spid="49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fill="hold" grpId="4" nodeType="clickEffect">
                                  <p:stCondLst>
                                    <p:cond delay="0"/>
                                  </p:stCondLst>
                                  <p:iterate>
                                    <p:tmAbs val="0"/>
                                  </p:iterate>
                                  <p:childTnLst>
                                    <p:set>
                                      <p:cBhvr>
                                        <p:cTn id="22" fill="hold"/>
                                        <p:tgtEl>
                                          <p:spTgt spid="4913"/>
                                        </p:tgtEl>
                                        <p:attrNameLst>
                                          <p:attrName>style.visibility</p:attrName>
                                        </p:attrNameLst>
                                      </p:cBhvr>
                                      <p:to>
                                        <p:strVal val="visible"/>
                                      </p:to>
                                    </p:set>
                                    <p:animEffect transition="in" filter="fade">
                                      <p:cBhvr>
                                        <p:cTn id="23" dur="1000"/>
                                        <p:tgtEl>
                                          <p:spTgt spid="491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fill="hold" grpId="5" nodeType="clickEffect">
                                  <p:stCondLst>
                                    <p:cond delay="0"/>
                                  </p:stCondLst>
                                  <p:iterate>
                                    <p:tmAbs val="0"/>
                                  </p:iterate>
                                  <p:childTnLst>
                                    <p:set>
                                      <p:cBhvr>
                                        <p:cTn id="27" fill="hold"/>
                                        <p:tgtEl>
                                          <p:spTgt spid="4912"/>
                                        </p:tgtEl>
                                        <p:attrNameLst>
                                          <p:attrName>style.visibility</p:attrName>
                                        </p:attrNameLst>
                                      </p:cBhvr>
                                      <p:to>
                                        <p:strVal val="visible"/>
                                      </p:to>
                                    </p:set>
                                    <p:animEffect transition="in" filter="fade">
                                      <p:cBhvr>
                                        <p:cTn id="28" dur="1000"/>
                                        <p:tgtEl>
                                          <p:spTgt spid="4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1" grpId="3" animBg="1" advAuto="0"/>
      <p:bldP spid="4912" grpId="5" animBg="1" advAuto="0"/>
      <p:bldP spid="4913" grpId="4" animBg="1" advAuto="0"/>
      <p:bldP spid="4914" grpId="2" animBg="1" advAuto="0"/>
      <p:bldP spid="4917" grpId="1" animBg="1" advAuto="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2" name="Rectangle 3"/>
          <p:cNvSpPr/>
          <p:nvPr/>
        </p:nvSpPr>
        <p:spPr>
          <a:xfrm>
            <a:off x="0" y="0"/>
            <a:ext cx="9144000" cy="6858000"/>
          </a:xfrm>
          <a:prstGeom prst="rect">
            <a:avLst/>
          </a:prstGeom>
          <a:gradFill>
            <a:gsLst>
              <a:gs pos="0">
                <a:srgbClr val="000090"/>
              </a:gs>
              <a:gs pos="100000">
                <a:srgbClr val="000000"/>
              </a:gs>
            </a:gsLst>
            <a:path path="circle">
              <a:fillToRect l="37721" t="-19636" r="62278" b="119636"/>
            </a:path>
          </a:gradFill>
          <a:ln w="12700">
            <a:miter lim="400000"/>
          </a:ln>
        </p:spPr>
        <p:txBody>
          <a:bodyPr lIns="45719" rIns="45719" anchor="ctr"/>
          <a:lstStyle/>
          <a:p>
            <a:pPr>
              <a:defRPr>
                <a:solidFill>
                  <a:srgbClr val="000000"/>
                </a:solidFill>
              </a:defRPr>
            </a:pPr>
            <a:endParaRPr b="1" dirty="0">
              <a:latin typeface="Arial" panose="020B0604020202020204" pitchFamily="34" charset="0"/>
              <a:cs typeface="Arial" panose="020B0604020202020204" pitchFamily="34" charset="0"/>
            </a:endParaRPr>
          </a:p>
        </p:txBody>
      </p:sp>
      <p:sp>
        <p:nvSpPr>
          <p:cNvPr id="4923" name="Text Box 6"/>
          <p:cNvSpPr txBox="1"/>
          <p:nvPr/>
        </p:nvSpPr>
        <p:spPr>
          <a:xfrm>
            <a:off x="91609" y="1144000"/>
            <a:ext cx="6248400" cy="615553"/>
          </a:xfrm>
          <a:prstGeom prst="rect">
            <a:avLst/>
          </a:prstGeom>
          <a:gradFill>
            <a:gsLst>
              <a:gs pos="64000">
                <a:srgbClr val="BFBFBF"/>
              </a:gs>
              <a:gs pos="100000">
                <a:srgbClr val="FFFFFF"/>
              </a:gs>
            </a:gsLst>
            <a:path path="circle">
              <a:fillToRect l="62278" t="119636" r="37721" b="-19636"/>
            </a:path>
          </a:gra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a:spcBef>
                <a:spcPts val="1200"/>
              </a:spcBef>
              <a:defRPr sz="2000" b="1">
                <a:solidFill>
                  <a:srgbClr val="000000"/>
                </a:solidFill>
              </a:defRPr>
            </a:pPr>
            <a:r>
              <a:rPr b="1" dirty="0" err="1">
                <a:latin typeface="Arial" panose="020B0604020202020204" pitchFamily="34" charset="0"/>
                <a:ea typeface="Times New Roman"/>
                <a:cs typeface="Arial" panose="020B0604020202020204" pitchFamily="34" charset="0"/>
                <a:sym typeface="Times New Roman"/>
              </a:rPr>
              <a:t>إلى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أقصى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الأرض</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r>
              <a:rPr lang="ar-JO" b="1" dirty="0">
                <a:latin typeface="Arial" panose="020B0604020202020204" pitchFamily="34" charset="0"/>
                <a:ea typeface="Times New Roman"/>
                <a:cs typeface="Arial" panose="020B0604020202020204" pitchFamily="34" charset="0"/>
                <a:sym typeface="Times New Roman"/>
              </a:rPr>
              <a:t>أع 1: 8</a:t>
            </a:r>
            <a:r>
              <a:rPr b="1" dirty="0">
                <a:latin typeface="Arial" panose="020B0604020202020204" pitchFamily="34" charset="0"/>
                <a:cs typeface="Arial" panose="020B0604020202020204" pitchFamily="34" charset="0"/>
              </a:rPr>
              <a:t>)</a:t>
            </a:r>
          </a:p>
          <a:p>
            <a:pPr algn="ctr">
              <a:defRPr sz="1600" b="1">
                <a:solidFill>
                  <a:srgbClr val="000000"/>
                </a:solidFill>
              </a:defRPr>
            </a:pPr>
            <a:r>
              <a:rPr lang="ar-JO" sz="2000" b="1" dirty="0">
                <a:latin typeface="Arial" panose="020B0604020202020204" pitchFamily="34" charset="0"/>
                <a:cs typeface="Arial" panose="020B0604020202020204" pitchFamily="34" charset="0"/>
              </a:rPr>
              <a:t>9</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13</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14</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15</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16</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18</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21</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27</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أع28</a:t>
            </a:r>
            <a:endParaRPr sz="2000" b="1" dirty="0">
              <a:latin typeface="Arial" panose="020B0604020202020204" pitchFamily="34" charset="0"/>
              <a:cs typeface="Arial" panose="020B0604020202020204" pitchFamily="34" charset="0"/>
            </a:endParaRPr>
          </a:p>
        </p:txBody>
      </p:sp>
      <p:sp>
        <p:nvSpPr>
          <p:cNvPr id="4924" name="Text Box 16"/>
          <p:cNvSpPr txBox="1"/>
          <p:nvPr/>
        </p:nvSpPr>
        <p:spPr>
          <a:xfrm>
            <a:off x="1828800" y="2338388"/>
            <a:ext cx="838200" cy="54630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المجمع</a:t>
            </a:r>
            <a:endParaRPr b="1" dirty="0">
              <a:latin typeface="Arial" panose="020B0604020202020204" pitchFamily="34" charset="0"/>
              <a:ea typeface="Times New Roman"/>
              <a:cs typeface="Arial" panose="020B0604020202020204" pitchFamily="34" charset="0"/>
              <a:sym typeface="Times New Roman"/>
            </a:endParaRPr>
          </a:p>
        </p:txBody>
      </p:sp>
      <p:sp>
        <p:nvSpPr>
          <p:cNvPr id="4925" name="Text Box 17"/>
          <p:cNvSpPr txBox="1"/>
          <p:nvPr/>
        </p:nvSpPr>
        <p:spPr>
          <a:xfrm>
            <a:off x="4724400" y="2133600"/>
            <a:ext cx="685800" cy="81432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أيار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آب</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المحاكمات</a:t>
            </a:r>
            <a:endParaRPr b="1" dirty="0">
              <a:latin typeface="Arial" panose="020B0604020202020204" pitchFamily="34" charset="0"/>
              <a:ea typeface="Times New Roman"/>
              <a:cs typeface="Arial" panose="020B0604020202020204" pitchFamily="34" charset="0"/>
              <a:sym typeface="Times New Roman"/>
            </a:endParaRPr>
          </a:p>
        </p:txBody>
      </p:sp>
      <p:sp>
        <p:nvSpPr>
          <p:cNvPr id="4926" name="Line 19"/>
          <p:cNvSpPr/>
          <p:nvPr/>
        </p:nvSpPr>
        <p:spPr>
          <a:xfrm>
            <a:off x="0" y="2590800"/>
            <a:ext cx="9067800" cy="0"/>
          </a:xfrm>
          <a:prstGeom prst="line">
            <a:avLst/>
          </a:prstGeom>
          <a:ln w="762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927" name="Text Box 20"/>
          <p:cNvSpPr txBox="1"/>
          <p:nvPr/>
        </p:nvSpPr>
        <p:spPr>
          <a:xfrm>
            <a:off x="8296278" y="2324100"/>
            <a:ext cx="847726" cy="8207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spcBef>
                <a:spcPts val="800"/>
              </a:spcBef>
              <a:defRPr sz="14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توسع</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800"/>
              </a:spcBef>
              <a:defRPr sz="1400" b="1">
                <a:solidFill>
                  <a:srgbClr val="FFFFFF"/>
                </a:solidFill>
                <a:latin typeface="Arial Narrow"/>
                <a:ea typeface="Arial Narrow"/>
                <a:cs typeface="Arial Narrow"/>
                <a:sym typeface="Arial Narrow"/>
              </a:defRPr>
            </a:pP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الكنيسة</a:t>
            </a:r>
            <a:endParaRPr b="1" dirty="0">
              <a:latin typeface="Arial" panose="020B0604020202020204" pitchFamily="34" charset="0"/>
              <a:ea typeface="Times New Roman"/>
              <a:cs typeface="Arial" panose="020B0604020202020204" pitchFamily="34" charset="0"/>
              <a:sym typeface="Times New Roman"/>
            </a:endParaRPr>
          </a:p>
        </p:txBody>
      </p:sp>
      <p:sp>
        <p:nvSpPr>
          <p:cNvPr id="4928" name="Text Box 21"/>
          <p:cNvSpPr txBox="1"/>
          <p:nvPr/>
        </p:nvSpPr>
        <p:spPr>
          <a:xfrm>
            <a:off x="45687" y="3276600"/>
            <a:ext cx="9052626" cy="70781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spcBef>
                <a:spcPts val="1200"/>
              </a:spcBef>
              <a:defRPr sz="2000"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35</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49</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52</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53</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57</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62</a:t>
            </a:r>
            <a:r>
              <a:rPr b="1" dirty="0">
                <a:latin typeface="Arial" panose="020B0604020202020204" pitchFamily="34" charset="0"/>
                <a:cs typeface="Arial" panose="020B0604020202020204" pitchFamily="34" charset="0"/>
              </a:rPr>
              <a:t>            67           </a:t>
            </a:r>
            <a:r>
              <a:rPr lang="ar-JO" b="1" dirty="0">
                <a:latin typeface="Arial" panose="020B0604020202020204" pitchFamily="34" charset="0"/>
                <a:cs typeface="Arial" panose="020B0604020202020204" pitchFamily="34" charset="0"/>
              </a:rPr>
              <a:t>68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95</a:t>
            </a:r>
            <a:endParaRPr b="1" dirty="0">
              <a:latin typeface="Arial" panose="020B0604020202020204" pitchFamily="34" charset="0"/>
              <a:cs typeface="Arial" panose="020B0604020202020204" pitchFamily="34" charset="0"/>
            </a:endParaRPr>
          </a:p>
        </p:txBody>
      </p:sp>
      <p:sp>
        <p:nvSpPr>
          <p:cNvPr id="4929" name="Text Box 7"/>
          <p:cNvSpPr txBox="1"/>
          <p:nvPr/>
        </p:nvSpPr>
        <p:spPr>
          <a:xfrm>
            <a:off x="914400" y="2227342"/>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48-</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غلاطية</a:t>
            </a:r>
            <a:endParaRPr b="1" dirty="0">
              <a:latin typeface="Arial" panose="020B0604020202020204" pitchFamily="34" charset="0"/>
              <a:ea typeface="Times New Roman"/>
              <a:cs typeface="Arial" panose="020B0604020202020204" pitchFamily="34" charset="0"/>
              <a:sym typeface="Times New Roman"/>
            </a:endParaRPr>
          </a:p>
        </p:txBody>
      </p:sp>
      <p:sp>
        <p:nvSpPr>
          <p:cNvPr id="4930" name="Text Box 9"/>
          <p:cNvSpPr txBox="1"/>
          <p:nvPr/>
        </p:nvSpPr>
        <p:spPr>
          <a:xfrm>
            <a:off x="3743325" y="2137576"/>
            <a:ext cx="990600" cy="1197764"/>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53-</a:t>
            </a:r>
            <a:endParaRPr b="1" dirty="0">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000000"/>
                </a:solidFill>
                <a:latin typeface="Arial Narrow"/>
                <a:ea typeface="Arial Narrow"/>
                <a:cs typeface="Arial Narrow"/>
                <a:sym typeface="Arial Narrow"/>
              </a:defRPr>
            </a:pPr>
            <a:r>
              <a:rPr lang="ar-JO" b="1" dirty="0">
                <a:latin typeface="Arial" panose="020B0604020202020204" pitchFamily="34" charset="0"/>
                <a:ea typeface="Times New Roman"/>
                <a:cs typeface="Arial" panose="020B0604020202020204" pitchFamily="34" charset="0"/>
                <a:sym typeface="Times New Roman"/>
              </a:rPr>
              <a:t>أي</a:t>
            </a:r>
            <a:r>
              <a:rPr b="1" dirty="0" err="1">
                <a:latin typeface="Arial" panose="020B0604020202020204" pitchFamily="34" charset="0"/>
                <a:ea typeface="Times New Roman"/>
                <a:cs typeface="Arial" panose="020B0604020202020204" pitchFamily="34" charset="0"/>
                <a:sym typeface="Times New Roman"/>
              </a:rPr>
              <a:t>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أسيا</a:t>
            </a:r>
            <a:endParaRPr b="1" dirty="0">
              <a:latin typeface="Arial" panose="020B0604020202020204" pitchFamily="34" charset="0"/>
              <a:ea typeface="Times New Roman"/>
              <a:cs typeface="Arial" panose="020B0604020202020204" pitchFamily="34" charset="0"/>
              <a:sym typeface="Times New Roman"/>
            </a:endParaRPr>
          </a:p>
        </p:txBody>
      </p:sp>
      <p:sp>
        <p:nvSpPr>
          <p:cNvPr id="4931" name="Text Box 10"/>
          <p:cNvSpPr txBox="1"/>
          <p:nvPr/>
        </p:nvSpPr>
        <p:spPr>
          <a:xfrm>
            <a:off x="5286380" y="2227342"/>
            <a:ext cx="1038220" cy="1107996"/>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شبا</a:t>
            </a:r>
            <a:r>
              <a:rPr lang="en-US" b="1" dirty="0">
                <a:latin typeface="Arial" panose="020B0604020202020204" pitchFamily="34" charset="0"/>
                <a:ea typeface="Times New Roman"/>
                <a:cs typeface="Arial" panose="020B0604020202020204" pitchFamily="34" charset="0"/>
                <a:sym typeface="Times New Roman"/>
              </a:rPr>
              <a:t>’</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آذار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2" name="Text Box 11"/>
          <p:cNvSpPr txBox="1"/>
          <p:nvPr/>
        </p:nvSpPr>
        <p:spPr>
          <a:xfrm>
            <a:off x="7315200" y="2227344"/>
            <a:ext cx="990600" cy="1107996"/>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3" name="TextBox 27"/>
          <p:cNvSpPr txBox="1"/>
          <p:nvPr/>
        </p:nvSpPr>
        <p:spPr>
          <a:xfrm>
            <a:off x="7970487" y="71437"/>
            <a:ext cx="1064325" cy="120026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a:defRPr b="1">
                <a:solidFill>
                  <a:srgbClr val="FFFFFF"/>
                </a:solidFill>
              </a:defRPr>
            </a:pPr>
            <a:r>
              <a:rPr lang="ar-JO" b="1" dirty="0">
                <a:latin typeface="Arial" panose="020B0604020202020204" pitchFamily="34" charset="0"/>
                <a:cs typeface="Arial" panose="020B0604020202020204" pitchFamily="34" charset="0"/>
              </a:rPr>
              <a:t>38</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124</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39-41</a:t>
            </a:r>
            <a:endParaRPr b="1" dirty="0">
              <a:latin typeface="Arial" panose="020B0604020202020204" pitchFamily="34" charset="0"/>
              <a:cs typeface="Arial" panose="020B0604020202020204" pitchFamily="34" charset="0"/>
            </a:endParaRPr>
          </a:p>
        </p:txBody>
      </p:sp>
      <p:sp>
        <p:nvSpPr>
          <p:cNvPr id="4934" name="Text Box 9"/>
          <p:cNvSpPr txBox="1"/>
          <p:nvPr/>
        </p:nvSpPr>
        <p:spPr>
          <a:xfrm>
            <a:off x="6324600" y="222734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4</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إسبانيا</a:t>
            </a:r>
            <a:endParaRPr b="1" dirty="0">
              <a:latin typeface="Arial" panose="020B0604020202020204" pitchFamily="34" charset="0"/>
              <a:ea typeface="Times New Roman"/>
              <a:cs typeface="Arial" panose="020B0604020202020204" pitchFamily="34" charset="0"/>
              <a:sym typeface="Times New Roman"/>
            </a:endParaRPr>
          </a:p>
        </p:txBody>
      </p:sp>
      <p:sp>
        <p:nvSpPr>
          <p:cNvPr id="4935" name="Title 33"/>
          <p:cNvSpPr txBox="1">
            <a:spLocks noGrp="1"/>
          </p:cNvSpPr>
          <p:nvPr>
            <p:ph type="title" idx="4294967295"/>
          </p:nvPr>
        </p:nvSpPr>
        <p:spPr>
          <a:xfrm>
            <a:off x="152400" y="206513"/>
            <a:ext cx="7772400" cy="707887"/>
          </a:xfrm>
          <a:prstGeom prst="rect">
            <a:avLst/>
          </a:prstGeom>
          <a:gradFill>
            <a:gsLst>
              <a:gs pos="0">
                <a:srgbClr val="008000"/>
              </a:gs>
              <a:gs pos="100000">
                <a:srgbClr val="000000"/>
              </a:gs>
            </a:gsLst>
            <a:path path="circle">
              <a:fillToRect l="37721" t="-19636" r="62278" b="119636"/>
            </a:path>
          </a:gradFill>
          <a:effectLst>
            <a:outerShdw blurRad="63500" dist="17961" dir="2700000" rotWithShape="0">
              <a:srgbClr val="000000">
                <a:alpha val="74998"/>
              </a:srgbClr>
            </a:outerShdw>
          </a:effectLst>
        </p:spPr>
        <p:txBody>
          <a:bodyPr lIns="45687" tIns="45687" rIns="45687" bIns="45687"/>
          <a:lstStyle>
            <a:lvl1pPr>
              <a:spcBef>
                <a:spcPts val="2400"/>
              </a:spcBef>
              <a:defRPr sz="4000">
                <a:effectLst>
                  <a:outerShdw blurRad="38100" dist="38100" dir="2700000" rotWithShape="0">
                    <a:srgbClr val="000000">
                      <a:alpha val="43137"/>
                    </a:srgbClr>
                  </a:outerShdw>
                </a:effectLst>
                <a:latin typeface="Times New Roman"/>
                <a:ea typeface="Times New Roman"/>
                <a:cs typeface="Times New Roman"/>
                <a:sym typeface="Times New Roman"/>
              </a:defRPr>
            </a:lvl1pPr>
          </a:lstStyle>
          <a:p>
            <a:pPr>
              <a:defRPr>
                <a:latin typeface="+mj-lt"/>
                <a:ea typeface="+mj-ea"/>
                <a:cs typeface="+mj-cs"/>
                <a:sym typeface="Arial"/>
              </a:defRPr>
            </a:pPr>
            <a:r>
              <a:rPr dirty="0" err="1">
                <a:latin typeface="Arial" panose="020B0604020202020204" pitchFamily="34" charset="0"/>
                <a:cs typeface="Arial" panose="020B0604020202020204" pitchFamily="34" charset="0"/>
                <a:sym typeface="Times New Roman"/>
              </a:rPr>
              <a:t>نظرة</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عامة</a:t>
            </a:r>
            <a:r>
              <a:rPr dirty="0">
                <a:latin typeface="Arial" panose="020B0604020202020204" pitchFamily="34" charset="0"/>
                <a:cs typeface="Arial" panose="020B0604020202020204" pitchFamily="34" charset="0"/>
                <a:sym typeface="Times New Roman"/>
              </a:rPr>
              <a:t> على العهد </a:t>
            </a:r>
            <a:r>
              <a:rPr dirty="0" err="1">
                <a:latin typeface="Arial" panose="020B0604020202020204" pitchFamily="34" charset="0"/>
                <a:cs typeface="Arial" panose="020B0604020202020204" pitchFamily="34" charset="0"/>
                <a:sym typeface="Times New Roman"/>
              </a:rPr>
              <a:t>الجديد</a:t>
            </a:r>
            <a:endParaRPr dirty="0">
              <a:latin typeface="Arial" panose="020B0604020202020204" pitchFamily="34" charset="0"/>
              <a:cs typeface="Arial" panose="020B0604020202020204" pitchFamily="34" charset="0"/>
              <a:sym typeface="Times New Roman"/>
            </a:endParaRPr>
          </a:p>
        </p:txBody>
      </p:sp>
      <p:sp>
        <p:nvSpPr>
          <p:cNvPr id="4936" name="Text Box 19"/>
          <p:cNvSpPr txBox="1"/>
          <p:nvPr/>
        </p:nvSpPr>
        <p:spPr>
          <a:xfrm>
            <a:off x="990606"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مت</a:t>
            </a:r>
            <a:endParaRPr dirty="0">
              <a:latin typeface="Arial" panose="020B0604020202020204" pitchFamily="34" charset="0"/>
              <a:cs typeface="Arial" panose="020B0604020202020204" pitchFamily="34" charset="0"/>
              <a:sym typeface="Times New Roman"/>
            </a:endParaRPr>
          </a:p>
        </p:txBody>
      </p:sp>
      <p:sp>
        <p:nvSpPr>
          <p:cNvPr id="4937" name="Text Box 22"/>
          <p:cNvSpPr txBox="1"/>
          <p:nvPr/>
        </p:nvSpPr>
        <p:spPr>
          <a:xfrm>
            <a:off x="45720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لو</a:t>
            </a:r>
            <a:endParaRPr dirty="0">
              <a:latin typeface="Arial" panose="020B0604020202020204" pitchFamily="34" charset="0"/>
              <a:cs typeface="Arial" panose="020B0604020202020204" pitchFamily="34" charset="0"/>
              <a:sym typeface="Times New Roman"/>
            </a:endParaRPr>
          </a:p>
        </p:txBody>
      </p:sp>
      <p:sp>
        <p:nvSpPr>
          <p:cNvPr id="4938" name="Text Box 29"/>
          <p:cNvSpPr txBox="1"/>
          <p:nvPr/>
        </p:nvSpPr>
        <p:spPr>
          <a:xfrm>
            <a:off x="6446837" y="3657600"/>
            <a:ext cx="792163"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مر</a:t>
            </a:r>
            <a:endParaRPr dirty="0">
              <a:latin typeface="Arial" panose="020B0604020202020204" pitchFamily="34" charset="0"/>
              <a:cs typeface="Arial" panose="020B0604020202020204" pitchFamily="34" charset="0"/>
              <a:sym typeface="Times New Roman"/>
            </a:endParaRPr>
          </a:p>
        </p:txBody>
      </p:sp>
      <p:sp>
        <p:nvSpPr>
          <p:cNvPr id="4939" name="Text Box 22"/>
          <p:cNvSpPr txBox="1"/>
          <p:nvPr/>
        </p:nvSpPr>
        <p:spPr>
          <a:xfrm>
            <a:off x="54864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أع</a:t>
            </a:r>
            <a:endParaRPr dirty="0">
              <a:latin typeface="Arial" panose="020B0604020202020204" pitchFamily="34" charset="0"/>
              <a:cs typeface="Arial" panose="020B0604020202020204" pitchFamily="34" charset="0"/>
              <a:sym typeface="Times New Roman"/>
            </a:endParaRPr>
          </a:p>
        </p:txBody>
      </p:sp>
      <p:sp>
        <p:nvSpPr>
          <p:cNvPr id="4940" name="Text Box 19"/>
          <p:cNvSpPr txBox="1"/>
          <p:nvPr/>
        </p:nvSpPr>
        <p:spPr>
          <a:xfrm>
            <a:off x="152400" y="5486400"/>
            <a:ext cx="1800225"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الأناجيل</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و</a:t>
            </a:r>
            <a:r>
              <a:rPr dirty="0">
                <a:latin typeface="Arial" panose="020B0604020202020204" pitchFamily="34" charset="0"/>
                <a:cs typeface="Arial" panose="020B0604020202020204" pitchFamily="34" charset="0"/>
                <a:sym typeface="Times New Roman"/>
              </a:rPr>
              <a:t> الأعمال</a:t>
            </a:r>
          </a:p>
        </p:txBody>
      </p:sp>
      <p:sp>
        <p:nvSpPr>
          <p:cNvPr id="4941" name="Text Box 20"/>
          <p:cNvSpPr txBox="1"/>
          <p:nvPr/>
        </p:nvSpPr>
        <p:spPr>
          <a:xfrm>
            <a:off x="6477000" y="6553200"/>
            <a:ext cx="2447925" cy="18466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r">
              <a:spcBef>
                <a:spcPts val="700"/>
              </a:spcBef>
              <a:defRPr sz="1200" b="1">
                <a:solidFill>
                  <a:srgbClr val="FFFFFF"/>
                </a:solidFill>
                <a:latin typeface="Arial Narrow"/>
                <a:ea typeface="Arial Narrow"/>
                <a:cs typeface="Arial Narrow"/>
                <a:sym typeface="Arial Narrow"/>
              </a:defRPr>
            </a:lvl1pPr>
          </a:lstStyle>
          <a:p>
            <a:r>
              <a:rPr dirty="0">
                <a:latin typeface="Arial" panose="020B0604020202020204" pitchFamily="34" charset="0"/>
                <a:cs typeface="Arial" panose="020B0604020202020204" pitchFamily="34" charset="0"/>
              </a:rPr>
              <a:t>No Animations</a:t>
            </a:r>
          </a:p>
        </p:txBody>
      </p:sp>
      <p:sp>
        <p:nvSpPr>
          <p:cNvPr id="4942" name="Text Box 7"/>
          <p:cNvSpPr txBox="1"/>
          <p:nvPr/>
        </p:nvSpPr>
        <p:spPr>
          <a:xfrm>
            <a:off x="2667000" y="219559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50-</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52</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بحر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إيجة</a:t>
            </a:r>
            <a:endParaRPr b="1" dirty="0">
              <a:latin typeface="Arial" panose="020B0604020202020204" pitchFamily="34" charset="0"/>
              <a:ea typeface="Times New Roman"/>
              <a:cs typeface="Arial" panose="020B0604020202020204" pitchFamily="34" charset="0"/>
              <a:sym typeface="Times New Roman"/>
            </a:endParaRPr>
          </a:p>
        </p:txBody>
      </p:sp>
      <p:sp>
        <p:nvSpPr>
          <p:cNvPr id="4943" name="Text Box 17"/>
          <p:cNvSpPr txBox="1"/>
          <p:nvPr/>
        </p:nvSpPr>
        <p:spPr>
          <a:xfrm>
            <a:off x="-76200" y="2133600"/>
            <a:ext cx="990600" cy="7925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صيف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35-37</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دمشق</a:t>
            </a:r>
            <a:br>
              <a:rPr b="1" dirty="0">
                <a:latin typeface="Arial" panose="020B0604020202020204" pitchFamily="34" charset="0"/>
                <a:ea typeface="Times New Roman"/>
                <a:cs typeface="Arial" panose="020B0604020202020204" pitchFamily="34" charset="0"/>
                <a:sym typeface="Times New Roman"/>
              </a:rPr>
            </a:br>
            <a:r>
              <a:rPr b="1" dirty="0" err="1">
                <a:latin typeface="Arial" panose="020B0604020202020204" pitchFamily="34" charset="0"/>
                <a:ea typeface="Times New Roman"/>
                <a:cs typeface="Arial" panose="020B0604020202020204" pitchFamily="34" charset="0"/>
                <a:sym typeface="Times New Roman"/>
              </a:rPr>
              <a:t>أنطاكية</a:t>
            </a:r>
            <a:endParaRPr b="1" dirty="0">
              <a:latin typeface="Arial" panose="020B0604020202020204" pitchFamily="34" charset="0"/>
              <a:ea typeface="Times New Roman"/>
              <a:cs typeface="Arial" panose="020B0604020202020204" pitchFamily="34" charset="0"/>
              <a:sym typeface="Times New Roman"/>
            </a:endParaRPr>
          </a:p>
        </p:txBody>
      </p:sp>
      <p:sp>
        <p:nvSpPr>
          <p:cNvPr id="4944" name="Text Box 10"/>
          <p:cNvSpPr txBox="1"/>
          <p:nvPr/>
        </p:nvSpPr>
        <p:spPr>
          <a:xfrm>
            <a:off x="2286000" y="6325157"/>
            <a:ext cx="990600" cy="369332"/>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lvl1pPr algn="ctr" rtl="1">
              <a:spcBef>
                <a:spcPts val="1400"/>
              </a:spcBef>
              <a:defRPr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a:latin typeface="Arial" panose="020B0604020202020204" pitchFamily="34" charset="0"/>
                <a:cs typeface="Arial" panose="020B0604020202020204" pitchFamily="34" charset="0"/>
                <a:sym typeface="Times New Roman"/>
              </a:rPr>
              <a:t>روما</a:t>
            </a:r>
          </a:p>
        </p:txBody>
      </p:sp>
      <p:sp>
        <p:nvSpPr>
          <p:cNvPr id="4945" name="Text Box 20"/>
          <p:cNvSpPr txBox="1"/>
          <p:nvPr/>
        </p:nvSpPr>
        <p:spPr>
          <a:xfrm>
            <a:off x="3352800" y="5907087"/>
            <a:ext cx="1600200" cy="2769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الرحلات</a:t>
            </a:r>
            <a:endParaRPr dirty="0">
              <a:latin typeface="Arial" panose="020B0604020202020204" pitchFamily="34" charset="0"/>
              <a:cs typeface="Arial" panose="020B0604020202020204" pitchFamily="34" charset="0"/>
              <a:sym typeface="Times New Roman"/>
            </a:endParaRPr>
          </a:p>
        </p:txBody>
      </p:sp>
      <p:sp>
        <p:nvSpPr>
          <p:cNvPr id="4946" name="Text Box 9"/>
          <p:cNvSpPr txBox="1"/>
          <p:nvPr/>
        </p:nvSpPr>
        <p:spPr>
          <a:xfrm>
            <a:off x="2286000" y="5861607"/>
            <a:ext cx="990600" cy="369332"/>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lvl1pPr algn="ctr">
              <a:defRPr b="1">
                <a:solidFill>
                  <a:srgbClr val="000000"/>
                </a:solidFill>
                <a:latin typeface="Arial Narrow"/>
                <a:ea typeface="Arial Narrow"/>
                <a:cs typeface="Arial Narrow"/>
                <a:sym typeface="Arial Narrow"/>
              </a:defRPr>
            </a:lvl1pPr>
          </a:lstStyle>
          <a:p>
            <a:r>
              <a:rPr lang="ar-JO" dirty="0">
                <a:latin typeface="Arial" panose="020B0604020202020204" pitchFamily="34" charset="0"/>
                <a:cs typeface="Arial" panose="020B0604020202020204" pitchFamily="34" charset="0"/>
              </a:rPr>
              <a:t>4 3 2 1</a:t>
            </a:r>
            <a:endParaRPr dirty="0">
              <a:latin typeface="Arial" panose="020B0604020202020204" pitchFamily="34" charset="0"/>
              <a:cs typeface="Arial" panose="020B0604020202020204" pitchFamily="34" charset="0"/>
            </a:endParaRPr>
          </a:p>
        </p:txBody>
      </p:sp>
      <p:sp>
        <p:nvSpPr>
          <p:cNvPr id="4947" name="Text Box 20"/>
          <p:cNvSpPr txBox="1"/>
          <p:nvPr/>
        </p:nvSpPr>
        <p:spPr>
          <a:xfrm>
            <a:off x="3352800" y="6370637"/>
            <a:ext cx="1600200" cy="2769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السجون</a:t>
            </a:r>
            <a:endParaRPr dirty="0">
              <a:latin typeface="Arial" panose="020B0604020202020204" pitchFamily="34" charset="0"/>
              <a:cs typeface="Arial" panose="020B0604020202020204" pitchFamily="34" charset="0"/>
              <a:sym typeface="Times New Roman"/>
            </a:endParaRPr>
          </a:p>
        </p:txBody>
      </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000090"/>
            </a:gs>
          </a:gsLst>
          <a:path path="circle">
            <a:fillToRect l="50000" t="50000" r="50000" b="50000"/>
          </a:path>
        </a:gradFill>
        <a:effectLst/>
      </p:bgPr>
    </p:bg>
    <p:spTree>
      <p:nvGrpSpPr>
        <p:cNvPr id="1" name=""/>
        <p:cNvGrpSpPr/>
        <p:nvPr/>
      </p:nvGrpSpPr>
      <p:grpSpPr>
        <a:xfrm>
          <a:off x="0" y="0"/>
          <a:ext cx="0" cy="0"/>
          <a:chOff x="0" y="0"/>
          <a:chExt cx="0" cy="0"/>
        </a:xfrm>
      </p:grpSpPr>
      <p:sp>
        <p:nvSpPr>
          <p:cNvPr id="443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الآية المفتاحية </a:t>
            </a:r>
          </a:p>
        </p:txBody>
      </p:sp>
      <p:sp>
        <p:nvSpPr>
          <p:cNvPr id="4431" name="Rectangle 2"/>
          <p:cNvSpPr txBox="1"/>
          <p:nvPr/>
        </p:nvSpPr>
        <p:spPr>
          <a:xfrm>
            <a:off x="45719" y="2471876"/>
            <a:ext cx="9052561" cy="19389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rtl="1">
              <a:defRPr sz="4000" b="1">
                <a:solidFill>
                  <a:srgbClr val="FFFFFF"/>
                </a:solidFill>
              </a:defRPr>
            </a:pPr>
            <a:r>
              <a:rPr b="1" dirty="0" err="1">
                <a:latin typeface="Arial" panose="020B0604020202020204" pitchFamily="34" charset="0"/>
                <a:cs typeface="Arial" panose="020B0604020202020204" pitchFamily="34" charset="0"/>
              </a:rPr>
              <a:t>لِأَنَّ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ٱلْإِنْسَانِ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أَيْضًا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يَأْتِ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وَلِيَبْذِلَ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فِدْيَةً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كَثِيرِينَ</a:t>
            </a:r>
            <a:r>
              <a:rPr b="1" dirty="0">
                <a:latin typeface="Arial" panose="020B0604020202020204" pitchFamily="34" charset="0"/>
                <a:cs typeface="Arial" panose="020B0604020202020204" pitchFamily="34" charset="0"/>
              </a:rPr>
              <a:t> </a:t>
            </a:r>
            <a:endParaRPr sz="4400" b="1" dirty="0">
              <a:latin typeface="Arial" panose="020B0604020202020204" pitchFamily="34" charset="0"/>
              <a:cs typeface="Arial" panose="020B0604020202020204" pitchFamily="34" charset="0"/>
            </a:endParaRPr>
          </a:p>
          <a:p>
            <a:pPr algn="ctr" defTabSz="457200" rtl="1">
              <a:defRPr sz="4000" b="1">
                <a:solidFill>
                  <a:srgbClr val="FFFFFF"/>
                </a:solidFill>
              </a:defRPr>
            </a:pPr>
            <a:r>
              <a:rPr lang="ar-SA" b="1" dirty="0">
                <a:latin typeface="Arial" panose="020B0604020202020204" pitchFamily="34" charset="0"/>
                <a:cs typeface="Arial" panose="020B0604020202020204" pitchFamily="34" charset="0"/>
              </a:rPr>
              <a:t>(٤٥:١٠).</a:t>
            </a:r>
            <a:endParaRPr b="1" dirty="0">
              <a:latin typeface="Arial" panose="020B0604020202020204" pitchFamily="34" charset="0"/>
              <a:cs typeface="Arial" panose="020B0604020202020204" pitchFamily="34" charset="0"/>
            </a:endParaRPr>
          </a:p>
        </p:txBody>
      </p:sp>
      <p:sp>
        <p:nvSpPr>
          <p:cNvPr id="443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
        <p:nvSpPr>
          <p:cNvPr id="4433" name="Text Box 24"/>
          <p:cNvSpPr txBox="1"/>
          <p:nvPr/>
        </p:nvSpPr>
        <p:spPr>
          <a:xfrm>
            <a:off x="8518129" y="65344"/>
            <a:ext cx="438580"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b="1">
                <a:solidFill>
                  <a:srgbClr val="EAEAEA"/>
                </a:solidFill>
              </a:defRPr>
            </a:lvl1pPr>
          </a:lstStyle>
          <a:p>
            <a:r>
              <a:rPr dirty="0">
                <a:latin typeface="Arial" panose="020B0604020202020204" pitchFamily="34" charset="0"/>
                <a:cs typeface="Arial" panose="020B0604020202020204" pitchFamily="34" charset="0"/>
              </a:rPr>
              <a:t>٨٥</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32"/>
                                        </p:tgtEl>
                                        <p:attrNameLst>
                                          <p:attrName>style.visibility</p:attrName>
                                        </p:attrNameLst>
                                      </p:cBhvr>
                                      <p:to>
                                        <p:strVal val="visible"/>
                                      </p:to>
                                    </p:set>
                                    <p:anim calcmode="lin" valueType="num">
                                      <p:cBhvr>
                                        <p:cTn id="7" dur="500" fill="hold"/>
                                        <p:tgtEl>
                                          <p:spTgt spid="4432"/>
                                        </p:tgtEl>
                                        <p:attrNameLst>
                                          <p:attrName>ppt_x</p:attrName>
                                        </p:attrNameLst>
                                      </p:cBhvr>
                                      <p:tavLst>
                                        <p:tav tm="0">
                                          <p:val>
                                            <p:strVal val="#ppt_x"/>
                                          </p:val>
                                        </p:tav>
                                        <p:tav tm="100000">
                                          <p:val>
                                            <p:strVal val="#ppt_x"/>
                                          </p:val>
                                        </p:tav>
                                      </p:tavLst>
                                    </p:anim>
                                    <p:anim calcmode="lin" valueType="num">
                                      <p:cBhvr>
                                        <p:cTn id="8" dur="500" fill="hold"/>
                                        <p:tgtEl>
                                          <p:spTgt spid="44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2" grpId="1"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1" name="Group 2"/>
          <p:cNvGraphicFramePr/>
          <p:nvPr>
            <p:extLst>
              <p:ext uri="{D42A27DB-BD31-4B8C-83A1-F6EECF244321}">
                <p14:modId xmlns:p14="http://schemas.microsoft.com/office/powerpoint/2010/main" val="3363910749"/>
              </p:ext>
            </p:extLst>
          </p:nvPr>
        </p:nvGraphicFramePr>
        <p:xfrm>
          <a:off x="0" y="639764"/>
          <a:ext cx="9143998" cy="6260222"/>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25">
                <a:tc>
                  <a:txBody>
                    <a:bodyPr/>
                    <a:lstStyle/>
                    <a:p>
                      <a:pPr algn="ctr">
                        <a:spcBef>
                          <a:spcPts val="400"/>
                        </a:spcBef>
                        <a:defRPr sz="2200" b="1">
                          <a:solidFill>
                            <a:srgbClr val="FFFFFF"/>
                          </a:solidFill>
                          <a:latin typeface="Arial Narrow"/>
                          <a:ea typeface="Arial Narrow"/>
                          <a:cs typeface="Arial Narrow"/>
                        </a:defRPr>
                      </a:pP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قبل</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الخلاص</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عشار</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لا</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شيء</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شاب</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طبيب</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صياد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27625">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العرق</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أممي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و </a:t>
                      </a:r>
                      <a:r>
                        <a:rPr b="1" i="0" dirty="0" err="1">
                          <a:latin typeface="SimSun"/>
                          <a:ea typeface="SimSun"/>
                          <a:cs typeface="Arial" panose="020B0604020202020204" pitchFamily="34" charset="0"/>
                          <a:sym typeface="SimSun"/>
                        </a:rPr>
                        <a:t>الموهبة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الروحية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راعي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معلم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77886">
                <a:tc>
                  <a:txBody>
                    <a:bodyPr/>
                    <a:lstStyle/>
                    <a:p>
                      <a:pPr algn="ctr" rtl="1">
                        <a:spcBef>
                          <a:spcPts val="500"/>
                        </a:spcBef>
                        <a:defRPr sz="2200" b="1">
                          <a:solidFill>
                            <a:srgbClr val="FFFFFF"/>
                          </a:solidFill>
                          <a:latin typeface="Arial Narrow"/>
                          <a:ea typeface="Arial Narrow"/>
                          <a:cs typeface="Arial Narrow"/>
                        </a:defRPr>
                      </a:pPr>
                      <a:r>
                        <a:rPr dirty="0"/>
                        <a:t>  </a:t>
                      </a:r>
                      <a:r>
                        <a:rPr b="1" i="0" dirty="0" err="1">
                          <a:latin typeface="SimSun"/>
                          <a:ea typeface="SimSun"/>
                          <a:cs typeface="Arial" panose="020B0604020202020204" pitchFamily="34" charset="0"/>
                          <a:sym typeface="SimSun"/>
                        </a:rPr>
                        <a:t>القراء</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71001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عرقياً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اليهود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الرومان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الأمم (</a:t>
                      </a:r>
                      <a:r>
                        <a:rPr sz="2000" b="1" i="0" dirty="0" err="1">
                          <a:solidFill>
                            <a:srgbClr val="220011"/>
                          </a:solidFill>
                          <a:latin typeface="Arial" panose="020B0604020202020204" pitchFamily="34" charset="0"/>
                          <a:cs typeface="Arial" panose="020B0604020202020204" pitchFamily="34" charset="0"/>
                          <a:sym typeface="Arial"/>
                        </a:rPr>
                        <a:t>اليونانيون</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829139">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الفائدة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معجزات</a:t>
                      </a:r>
                      <a:r>
                        <a:rPr dirty="0"/>
                        <a:t> </a:t>
                      </a:r>
                    </a:p>
                    <a:p>
                      <a:pPr algn="ctr" rtl="1">
                        <a:spcBef>
                          <a:spcPts val="400"/>
                        </a:spcBef>
                        <a:defRPr sz="2000" b="1">
                          <a:solidFill>
                            <a:srgbClr val="220011"/>
                          </a:solidFill>
                          <a:sym typeface="Arial"/>
                        </a:defRPr>
                      </a:pPr>
                      <a:r>
                        <a:rPr lang="ar-JO" dirty="0"/>
                        <a:t>1 كو 1: 22</a:t>
                      </a: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الحكمة</a:t>
                      </a:r>
                      <a:r>
                        <a:rPr dirty="0"/>
                        <a:t> </a:t>
                      </a:r>
                    </a:p>
                    <a:p>
                      <a:pPr algn="ctr" rtl="1">
                        <a:spcBef>
                          <a:spcPts val="400"/>
                        </a:spcBef>
                        <a:defRPr sz="2000" b="1">
                          <a:solidFill>
                            <a:srgbClr val="220011"/>
                          </a:solidFill>
                          <a:sym typeface="Arial"/>
                        </a:defRPr>
                      </a:pPr>
                      <a:r>
                        <a:rPr lang="ar-JO" dirty="0"/>
                        <a:t>1 كو 1: 22</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27625">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روحياً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143270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الحاجة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الأساسية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تقديم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المسيانية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قدوة</a:t>
                      </a:r>
                      <a:r>
                        <a:rPr sz="2000" b="1" dirty="0">
                          <a:solidFill>
                            <a:srgbClr val="220011"/>
                          </a:solidFill>
                          <a:sym typeface="Arial"/>
                        </a:rPr>
                        <a:t> </a:t>
                      </a:r>
                      <a:r>
                        <a:rPr sz="2000" b="1" dirty="0" err="1">
                          <a:solidFill>
                            <a:srgbClr val="220011"/>
                          </a:solidFill>
                          <a:sym typeface="Arial"/>
                        </a:rPr>
                        <a:t>في</a:t>
                      </a:r>
                      <a:r>
                        <a:rPr sz="2000" b="1" dirty="0">
                          <a:solidFill>
                            <a:srgbClr val="220011"/>
                          </a:solidFill>
                          <a:sym typeface="Arial"/>
                        </a:rPr>
                        <a:t> </a:t>
                      </a:r>
                      <a:r>
                        <a:rPr sz="2000" b="1" dirty="0" err="1">
                          <a:solidFill>
                            <a:srgbClr val="220011"/>
                          </a:solidFill>
                          <a:sym typeface="Arial"/>
                        </a:rPr>
                        <a:t>المعاناة</a:t>
                      </a:r>
                      <a:r>
                        <a:rPr sz="2000" b="1" dirty="0">
                          <a:solidFill>
                            <a:srgbClr val="220011"/>
                          </a:solidFill>
                          <a:sym typeface="Arial"/>
                        </a:rPr>
                        <a:t> (</a:t>
                      </a:r>
                      <a:r>
                        <a:rPr sz="2000" b="1" dirty="0" err="1">
                          <a:solidFill>
                            <a:srgbClr val="220011"/>
                          </a:solidFill>
                          <a:sym typeface="Arial"/>
                        </a:rPr>
                        <a:t>حض</a:t>
                      </a:r>
                      <a:r>
                        <a:rPr sz="2000" b="1" dirty="0">
                          <a:solidFill>
                            <a:srgbClr val="220011"/>
                          </a:solidFill>
                          <a:sym typeface="Arial"/>
                        </a:rPr>
                        <a:t> </a:t>
                      </a:r>
                      <a:r>
                        <a:rPr sz="2000" b="1" dirty="0" err="1">
                          <a:solidFill>
                            <a:srgbClr val="220011"/>
                          </a:solidFill>
                          <a:sym typeface="Arial"/>
                        </a:rPr>
                        <a:t>على</a:t>
                      </a:r>
                      <a:r>
                        <a:rPr sz="2000" b="1" dirty="0">
                          <a:solidFill>
                            <a:srgbClr val="220011"/>
                          </a:solidFill>
                          <a:sym typeface="Arial"/>
                        </a:rPr>
                        <a:t> التلمذة)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توسع</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الألوهية</a:t>
                      </a:r>
                      <a:endParaRPr sz="2000" b="1" dirty="0">
                        <a:solidFill>
                          <a:srgbClr val="220011"/>
                        </a:solidFill>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bl>
          </a:graphicData>
        </a:graphic>
      </p:graphicFrame>
      <p:sp>
        <p:nvSpPr>
          <p:cNvPr id="4952" name="Text Box 70"/>
          <p:cNvSpPr txBox="1"/>
          <p:nvPr/>
        </p:nvSpPr>
        <p:spPr>
          <a:xfrm>
            <a:off x="8649941" y="-26985"/>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
        <p:nvSpPr>
          <p:cNvPr id="4953" name="Rectangle 71"/>
          <p:cNvSpPr txBox="1">
            <a:spLocks noGrp="1"/>
          </p:cNvSpPr>
          <p:nvPr>
            <p:ph type="title"/>
          </p:nvPr>
        </p:nvSpPr>
        <p:spPr>
          <a:xfrm>
            <a:off x="3288696" y="0"/>
            <a:ext cx="2568205"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Tree>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5" name="Group 2"/>
          <p:cNvGraphicFramePr/>
          <p:nvPr>
            <p:extLst>
              <p:ext uri="{D42A27DB-BD31-4B8C-83A1-F6EECF244321}">
                <p14:modId xmlns:p14="http://schemas.microsoft.com/office/powerpoint/2010/main" val="3430660960"/>
              </p:ext>
            </p:extLst>
          </p:nvPr>
        </p:nvGraphicFramePr>
        <p:xfrm>
          <a:off x="0" y="914400"/>
          <a:ext cx="9143998" cy="6075857"/>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00">
                <a:tc>
                  <a:txBody>
                    <a:bodyPr/>
                    <a:lstStyle/>
                    <a:p>
                      <a:pPr algn="ctr">
                        <a:spcBef>
                          <a:spcPts val="400"/>
                        </a:spcBef>
                        <a:defRPr sz="2200" b="1">
                          <a:solidFill>
                            <a:srgbClr val="FFFFFF"/>
                          </a:solidFill>
                          <a:latin typeface="Arial Narrow"/>
                          <a:ea typeface="Arial Narrow"/>
                          <a:cs typeface="Arial Narrow"/>
                        </a:defRPr>
                      </a:pPr>
                      <a:endParaRPr b="1" i="0" dirty="0">
                        <a:latin typeface="Arial" panose="020B0604020202020204" pitchFamily="34" charset="0"/>
                        <a:cs typeface="Arial" panose="020B0604020202020204" pitchFamily="34" charset="0"/>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تاريخ</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الأربعينات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64-68</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57-59</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أواخر</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الستينات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أنطاكية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سوريا</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قيصرية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أفسس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الإرسال</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فلسطين</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إلى </a:t>
                      </a:r>
                      <a:r>
                        <a:rPr sz="2200" b="1" i="0" dirty="0" err="1">
                          <a:solidFill>
                            <a:srgbClr val="660033"/>
                          </a:solidFill>
                          <a:latin typeface="Arial" panose="020B0604020202020204" pitchFamily="34" charset="0"/>
                          <a:cs typeface="Arial" panose="020B0604020202020204" pitchFamily="34" charset="0"/>
                          <a:sym typeface="Arial"/>
                        </a:rPr>
                        <a:t>ثاوفيلس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آسيا</a:t>
                      </a:r>
                      <a:r>
                        <a:rPr sz="2200" b="1" i="0" dirty="0">
                          <a:solidFill>
                            <a:srgbClr val="660033"/>
                          </a:solidFill>
                          <a:latin typeface="Arial" panose="020B0604020202020204" pitchFamily="34" charset="0"/>
                          <a:cs typeface="Arial" panose="020B0604020202020204" pitchFamily="34" charset="0"/>
                          <a:sym typeface="Arial"/>
                        </a:rPr>
                        <a:t> ... </a:t>
                      </a:r>
                      <a:r>
                        <a:rPr sz="2200" b="1" i="0" dirty="0" err="1">
                          <a:solidFill>
                            <a:srgbClr val="660033"/>
                          </a:solidFill>
                          <a:latin typeface="Arial" panose="020B0604020202020204" pitchFamily="34" charset="0"/>
                          <a:cs typeface="Arial" panose="020B0604020202020204" pitchFamily="34" charset="0"/>
                          <a:sym typeface="Arial"/>
                        </a:rPr>
                        <a:t>الخ</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1099954">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يسوع </a:t>
                      </a:r>
                      <a:r>
                        <a:rPr b="1" i="0" dirty="0" err="1">
                          <a:latin typeface="Arial" panose="020B0604020202020204" pitchFamily="34" charset="0"/>
                          <a:ea typeface="SimSun"/>
                          <a:cs typeface="Arial" panose="020B0604020202020204" pitchFamily="34" charset="0"/>
                          <a:sym typeface="SimSun"/>
                        </a:rPr>
                        <a:t>هو</a:t>
                      </a:r>
                      <a:endParaRPr b="1" i="0" dirty="0">
                        <a:latin typeface="Arial" panose="020B0604020202020204" pitchFamily="34" charset="0"/>
                        <a:ea typeface="SimSun"/>
                        <a:cs typeface="Arial" panose="020B0604020202020204" pitchFamily="34" charset="0"/>
                        <a:sym typeface="SimSun"/>
                      </a:endParaRPr>
                    </a:p>
                    <a:p>
                      <a:pPr algn="ctr">
                        <a:spcBef>
                          <a:spcPts val="500"/>
                        </a:spcBef>
                        <a:defRPr sz="2200" b="1">
                          <a:solidFill>
                            <a:srgbClr val="FFFFFF"/>
                          </a:solidFill>
                          <a:latin typeface="Arial Narrow"/>
                          <a:ea typeface="Arial Narrow"/>
                          <a:cs typeface="Arial Narrow"/>
                        </a:defRPr>
                      </a:pPr>
                      <a:r>
                        <a:rPr b="1" i="0" dirty="0">
                          <a:latin typeface="Arial" panose="020B0604020202020204" pitchFamily="34" charset="0"/>
                          <a:cs typeface="Arial" panose="020B0604020202020204" pitchFamily="34" charset="0"/>
                        </a:rPr>
                        <a:t> </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ملك</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إسرائيل</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العبد </a:t>
                      </a:r>
                      <a:r>
                        <a:rPr sz="2200" b="1" i="0" dirty="0" err="1">
                          <a:solidFill>
                            <a:srgbClr val="660033"/>
                          </a:solidFill>
                          <a:latin typeface="Arial" panose="020B0604020202020204" pitchFamily="34" charset="0"/>
                          <a:cs typeface="Arial" panose="020B0604020202020204" pitchFamily="34" charset="0"/>
                          <a:sym typeface="Arial"/>
                        </a:rPr>
                        <a:t>المتألم</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الرجل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المثالي</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ابن</a:t>
                      </a:r>
                      <a:r>
                        <a:rPr sz="2200" b="1" i="0" dirty="0">
                          <a:solidFill>
                            <a:srgbClr val="660033"/>
                          </a:solidFill>
                          <a:latin typeface="Arial" panose="020B0604020202020204" pitchFamily="34" charset="0"/>
                          <a:cs typeface="Arial" panose="020B0604020202020204" pitchFamily="34" charset="0"/>
                          <a:sym typeface="Arial"/>
                        </a:rPr>
                        <a:t> الله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الآية </a:t>
                      </a:r>
                      <a:r>
                        <a:rPr b="1" i="0" dirty="0" err="1">
                          <a:latin typeface="Arial" panose="020B0604020202020204" pitchFamily="34" charset="0"/>
                          <a:ea typeface="SimSun"/>
                          <a:cs typeface="Arial" panose="020B0604020202020204" pitchFamily="34" charset="0"/>
                          <a:sym typeface="SimSun"/>
                        </a:rPr>
                        <a:t>الرئيسية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 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 45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19: 10</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 31</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47933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المواضيع</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الناموس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القوة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النعمة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التركيز</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الأدبي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عظات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معجزات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أمثال</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روايات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الترتيب</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831012">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التسلسل</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الزمني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إبراهيم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يوسف</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آدم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مريم</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bl>
          </a:graphicData>
        </a:graphic>
      </p:graphicFrame>
      <p:sp>
        <p:nvSpPr>
          <p:cNvPr id="4956" name="Rectangle 71"/>
          <p:cNvSpPr txBox="1">
            <a:spLocks noGrp="1"/>
          </p:cNvSpPr>
          <p:nvPr>
            <p:ph type="title"/>
          </p:nvPr>
        </p:nvSpPr>
        <p:spPr>
          <a:xfrm>
            <a:off x="3287903" y="22860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57" name="Text Box 70"/>
          <p:cNvSpPr txBox="1"/>
          <p:nvPr/>
        </p:nvSpPr>
        <p:spPr>
          <a:xfrm>
            <a:off x="8649941" y="14290"/>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9" name="Group 3"/>
          <p:cNvGraphicFramePr/>
          <p:nvPr>
            <p:extLst>
              <p:ext uri="{D42A27DB-BD31-4B8C-83A1-F6EECF244321}">
                <p14:modId xmlns:p14="http://schemas.microsoft.com/office/powerpoint/2010/main" val="627934753"/>
              </p:ext>
            </p:extLst>
          </p:nvPr>
        </p:nvGraphicFramePr>
        <p:xfrm>
          <a:off x="0" y="609601"/>
          <a:ext cx="9143998" cy="6370296"/>
        </p:xfrm>
        <a:graphic>
          <a:graphicData uri="http://schemas.openxmlformats.org/drawingml/2006/table">
            <a:tbl>
              <a:tblPr>
                <a:tableStyleId>{4C3C2611-4C71-4FC5-86AE-919BDF0F9419}</a:tableStyleId>
              </a:tblPr>
              <a:tblGrid>
                <a:gridCol w="1907703">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09306">
                <a:tc>
                  <a:txBody>
                    <a:bodyPr/>
                    <a:lstStyle/>
                    <a:p>
                      <a:pPr algn="ctr">
                        <a:spcBef>
                          <a:spcPts val="400"/>
                        </a:spcBef>
                        <a:defRPr sz="2200" b="1">
                          <a:solidFill>
                            <a:srgbClr val="FFFFFF"/>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المدى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الميلاد</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النغمة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نبوي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رعوي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تاريخي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روحي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كلمات</a:t>
                      </a:r>
                      <a:r>
                        <a:rPr sz="2200" b="1" i="0" dirty="0">
                          <a:solidFill>
                            <a:srgbClr val="FFFFFF"/>
                          </a:solidFill>
                          <a:latin typeface="Arial" panose="020B0604020202020204" pitchFamily="34" charset="0"/>
                          <a:cs typeface="Arial" panose="020B0604020202020204" pitchFamily="34" charset="0"/>
                          <a:sym typeface="Arial"/>
                        </a:rPr>
                        <a:t> المسيح</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الإصحاحات</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24</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58908">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1068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661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1149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878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لكل</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إصحاح</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اقتباسات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تلميحات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مراجع</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المادة</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الفريدة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92%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التقسيم</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الأوسع</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gridSpan="3">
                  <a:txBody>
                    <a:bodyPr/>
                    <a:lstStyle/>
                    <a:p>
                      <a:pPr algn="ctr" rtl="1">
                        <a:spcBef>
                          <a:spcPts val="500"/>
                        </a:spcBef>
                        <a:defRPr sz="2200" b="1">
                          <a:solidFill>
                            <a:srgbClr val="660033"/>
                          </a:solidFill>
                          <a:sym typeface="Arial"/>
                        </a:defRPr>
                      </a:pP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الأناجيل</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الإزائية</a:t>
                      </a:r>
                      <a:r>
                        <a:rPr b="1" i="0" dirty="0">
                          <a:latin typeface="Arial" panose="020B0604020202020204" pitchFamily="34" charset="0"/>
                          <a:cs typeface="Arial" panose="020B0604020202020204" pitchFamily="34" charset="0"/>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hMerge="1">
                  <a:txBody>
                    <a:bodyPr/>
                    <a:lstStyle/>
                    <a:p>
                      <a:endParaRPr lang="ar-JO"/>
                    </a:p>
                  </a:txBody>
                  <a:tcPr/>
                </a:tc>
                <a:tc hMerge="1">
                  <a:txBody>
                    <a:bodyPr/>
                    <a:lstStyle/>
                    <a:p>
                      <a:endParaRPr lang="ar-JO"/>
                    </a:p>
                  </a:txBody>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إنجيل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تكميلي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1"/>
                  </a:ext>
                </a:extLst>
              </a:tr>
            </a:tbl>
          </a:graphicData>
        </a:graphic>
      </p:graphicFrame>
      <p:sp>
        <p:nvSpPr>
          <p:cNvPr id="4960" name="Rectangle 82"/>
          <p:cNvSpPr txBox="1">
            <a:spLocks noGrp="1"/>
          </p:cNvSpPr>
          <p:nvPr>
            <p:ph type="title"/>
          </p:nvPr>
        </p:nvSpPr>
        <p:spPr>
          <a:xfrm>
            <a:off x="3287903" y="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61" name="Text Box 70"/>
          <p:cNvSpPr txBox="1"/>
          <p:nvPr/>
        </p:nvSpPr>
        <p:spPr>
          <a:xfrm>
            <a:off x="8649941" y="-26985"/>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3" name="Rectangle 2"/>
          <p:cNvSpPr txBox="1">
            <a:spLocks noGrp="1"/>
          </p:cNvSpPr>
          <p:nvPr>
            <p:ph type="title"/>
          </p:nvPr>
        </p:nvSpPr>
        <p:spPr>
          <a:xfrm>
            <a:off x="304800" y="381000"/>
            <a:ext cx="3276600" cy="2209801"/>
          </a:xfrm>
          <a:prstGeom prst="rect">
            <a:avLst/>
          </a:prstGeom>
          <a:effectLst>
            <a:outerShdw blurRad="38100" dist="35921" dir="2700000" rotWithShape="0">
              <a:srgbClr val="000000"/>
            </a:outerShdw>
          </a:effectLst>
        </p:spPr>
        <p:txBody>
          <a:bodyPr/>
          <a:lstStyle>
            <a:lvl1pPr>
              <a:defRPr>
                <a:solidFill>
                  <a:srgbClr val="FFFFFF"/>
                </a:solidFill>
              </a:defRPr>
            </a:lvl1pPr>
          </a:lstStyle>
          <a:p>
            <a:pPr rtl="0">
              <a:defRPr/>
            </a:pPr>
            <a:r>
              <a:rPr lang="ar-JO" dirty="0">
                <a:latin typeface="Arial" panose="020B0604020202020204" pitchFamily="34" charset="0"/>
                <a:cs typeface="Arial" panose="020B0604020202020204" pitchFamily="34" charset="0"/>
              </a:rPr>
              <a:t>سؤال      للإعتبار</a:t>
            </a:r>
            <a:endParaRPr dirty="0">
              <a:latin typeface="Arial" panose="020B0604020202020204" pitchFamily="34" charset="0"/>
              <a:cs typeface="Arial" panose="020B0604020202020204" pitchFamily="34" charset="0"/>
            </a:endParaRPr>
          </a:p>
        </p:txBody>
      </p:sp>
      <p:pic>
        <p:nvPicPr>
          <p:cNvPr id="4964" name="Picture 4" descr="Picture 4"/>
          <p:cNvPicPr>
            <a:picLocks noChangeAspect="1"/>
          </p:cNvPicPr>
          <p:nvPr/>
        </p:nvPicPr>
        <p:blipFill>
          <a:blip r:embed="rId2" cstate="print"/>
          <a:stretch>
            <a:fillRect/>
          </a:stretch>
        </p:blipFill>
        <p:spPr>
          <a:xfrm>
            <a:off x="3840164" y="0"/>
            <a:ext cx="5303838" cy="6967539"/>
          </a:xfrm>
          <a:prstGeom prst="rect">
            <a:avLst/>
          </a:prstGeom>
          <a:ln w="12700">
            <a:miter lim="400000"/>
          </a:ln>
        </p:spPr>
      </p:pic>
      <p:sp>
        <p:nvSpPr>
          <p:cNvPr id="4965" name="Rectangle 5"/>
          <p:cNvSpPr txBox="1"/>
          <p:nvPr/>
        </p:nvSpPr>
        <p:spPr>
          <a:xfrm>
            <a:off x="198030" y="2743200"/>
            <a:ext cx="3490141" cy="2823668"/>
          </a:xfrm>
          <a:prstGeom prst="rect">
            <a:avLst/>
          </a:prstGeom>
          <a:ln w="12700">
            <a:miter lim="400000"/>
          </a:ln>
          <a:effectLst>
            <a:outerShdw blurRad="38100" dist="35921" dir="2700000" rotWithShape="0">
              <a:srgbClr val="000000"/>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بأي طرق يقول مرقس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أن نكون شبه المسيح؟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كل الطرق؟ بعض الطرق؟ إن كان البعض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فما هي هذه الطرق؟</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المسيح العبد الخادم</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المفلوج</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نتائج انقسام البيت</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مثل التربة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قوة الخادم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تعليم الخمسة الآلاف </a:t>
            </a:r>
            <a:b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هجوم الفريسيين التقليدي</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الأعمى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تجلي أيليا  </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موقف الخادم الالزامي</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دخول أورشليم المنتصر</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جواب استفسار فضولي عن القيامة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دمار عنيف للهيكل.</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عذاب بستان جثسيماني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سرد عن موت المسيح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000000"/>
                </a:solidFill>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مرقس</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8250773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4" name="Object 2" descr="Object 2"/>
          <p:cNvPicPr>
            <a:picLocks noChangeAspect="1"/>
          </p:cNvPicPr>
          <p:nvPr/>
        </p:nvPicPr>
        <p:blipFill>
          <a:blip r:embed="rId2" cstate="print"/>
          <a:srcRect l="8386" t="22917" r="14192"/>
          <a:stretch>
            <a:fillRect/>
          </a:stretch>
        </p:blipFill>
        <p:spPr>
          <a:xfrm>
            <a:off x="0" y="-26988"/>
            <a:ext cx="9144000" cy="6884989"/>
          </a:xfrm>
          <a:prstGeom prst="rect">
            <a:avLst/>
          </a:prstGeom>
          <a:ln>
            <a:solidFill>
              <a:srgbClr val="8383AD"/>
            </a:solidFill>
            <a:miter/>
          </a:ln>
        </p:spPr>
      </p:pic>
      <p:sp>
        <p:nvSpPr>
          <p:cNvPr id="4975" name="Text Box 2"/>
          <p:cNvSpPr txBox="1"/>
          <p:nvPr/>
        </p:nvSpPr>
        <p:spPr>
          <a:xfrm>
            <a:off x="446087" y="4064000"/>
            <a:ext cx="8229601" cy="267747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EFED6"/>
                </a:solidFill>
              </a:defRPr>
            </a:pPr>
            <a:endParaRPr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أقدم عنوان لقصة إنجيل مرقس</a:t>
            </a:r>
            <a:r>
              <a:rPr b="1" dirty="0">
                <a:latin typeface="Arial" panose="020B0604020202020204" pitchFamily="34" charset="0"/>
                <a:cs typeface="Arial" panose="020B0604020202020204" pitchFamily="34" charset="0"/>
              </a:rPr>
              <a:t> </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a:t>
            </a:r>
            <a:r>
              <a:rPr dirty="0">
                <a:latin typeface="Bwgrkl"/>
                <a:ea typeface="Bwgrkl"/>
                <a:cs typeface="Bwgrkl"/>
                <a:sym typeface="Bwgrkl"/>
              </a:rPr>
              <a:t>Kata, Ma/</a:t>
            </a:r>
            <a:r>
              <a:rPr dirty="0" err="1">
                <a:latin typeface="Bwgrkl"/>
                <a:ea typeface="Bwgrkl"/>
                <a:cs typeface="Bwgrkl"/>
                <a:sym typeface="Bwgrkl"/>
              </a:rPr>
              <a:t>rkon</a:t>
            </a:r>
            <a:r>
              <a:rPr dirty="0">
                <a:latin typeface="Times Roman"/>
                <a:ea typeface="Times Roman"/>
                <a:cs typeface="Times Roman"/>
                <a:sym typeface="Times Roman"/>
              </a:rPr>
              <a:t> </a:t>
            </a:r>
            <a:r>
              <a:rPr lang="ar-JO" b="1" dirty="0">
                <a:latin typeface="Arial" panose="020B0604020202020204" pitchFamily="34" charset="0"/>
                <a:cs typeface="Arial" panose="020B0604020202020204" pitchFamily="34" charset="0"/>
              </a:rPr>
              <a:t>بحسب مرقس </a:t>
            </a:r>
            <a:r>
              <a:rPr b="1" dirty="0">
                <a:latin typeface="Arial" panose="020B0604020202020204" pitchFamily="34" charset="0"/>
                <a:cs typeface="Arial" panose="020B0604020202020204" pitchFamily="34" charset="0"/>
              </a:rPr>
              <a:t>)</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تمت إضافتها من قبل كاتب</a:t>
            </a:r>
            <a:endParaRPr dirty="0">
              <a:latin typeface="Times New Roman"/>
              <a:ea typeface="Times New Roman"/>
              <a:cs typeface="Times New Roman"/>
              <a:sym typeface="Times New Roman"/>
            </a:endParaRPr>
          </a:p>
          <a:p>
            <a:pPr algn="ctr">
              <a:defRPr sz="2800" b="1">
                <a:solidFill>
                  <a:srgbClr val="FEFED6"/>
                </a:solidFill>
              </a:defRPr>
            </a:pPr>
            <a:r>
              <a:rPr lang="ar-JO" b="1" dirty="0">
                <a:latin typeface="Arial" panose="020B0604020202020204" pitchFamily="34" charset="0"/>
                <a:cs typeface="Arial" panose="020B0604020202020204" pitchFamily="34" charset="0"/>
              </a:rPr>
              <a:t>في وقت ما قبل 125 م</a:t>
            </a:r>
            <a:endParaRPr lang="en-US"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(غراسميك، ب ك س، 2: 95)</a:t>
            </a:r>
            <a:endParaRPr b="1" dirty="0">
              <a:latin typeface="Arial" panose="020B0604020202020204" pitchFamily="34" charset="0"/>
              <a:cs typeface="Arial" panose="020B0604020202020204" pitchFamily="34" charset="0"/>
            </a:endParaRPr>
          </a:p>
        </p:txBody>
      </p:sp>
      <p:sp>
        <p:nvSpPr>
          <p:cNvPr id="4976" name="Text Box 3"/>
          <p:cNvSpPr txBox="1"/>
          <p:nvPr/>
        </p:nvSpPr>
        <p:spPr>
          <a:xfrm>
            <a:off x="8627665" y="44465"/>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4977" name="Text Box 4"/>
          <p:cNvSpPr txBox="1"/>
          <p:nvPr/>
        </p:nvSpPr>
        <p:spPr>
          <a:xfrm>
            <a:off x="4145569" y="482637"/>
            <a:ext cx="779840"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مقدمة</a:t>
            </a:r>
            <a:endParaRPr dirty="0">
              <a:latin typeface="Arial" panose="020B0604020202020204" pitchFamily="34" charset="0"/>
              <a:cs typeface="Arial" panose="020B0604020202020204" pitchFamily="34" charset="0"/>
            </a:endParaRPr>
          </a:p>
        </p:txBody>
      </p:sp>
      <p:sp>
        <p:nvSpPr>
          <p:cNvPr id="4978" name="Rectangle 5"/>
          <p:cNvSpPr txBox="1">
            <a:spLocks noGrp="1"/>
          </p:cNvSpPr>
          <p:nvPr>
            <p:ph type="title" idx="4294967295"/>
          </p:nvPr>
        </p:nvSpPr>
        <p:spPr>
          <a:xfrm>
            <a:off x="2679700" y="3789362"/>
            <a:ext cx="3451225" cy="719138"/>
          </a:xfrm>
          <a:prstGeom prst="rect">
            <a:avLst/>
          </a:prstGeom>
          <a:solidFill>
            <a:srgbClr val="800000"/>
          </a:solidFill>
        </p:spPr>
        <p:txBody>
          <a:bodyPr/>
          <a:lstStyle>
            <a:lvl1pPr>
              <a:defRPr sz="3600"/>
            </a:lvl1pPr>
          </a:lstStyle>
          <a:p>
            <a:pPr rtl="0">
              <a:defRPr/>
            </a:pPr>
            <a:r>
              <a:rPr lang="ar-JO" dirty="0"/>
              <a:t>العنوان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9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75" grpId="1" animBg="1" advAuto="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82" name="Text Box 2"/>
          <p:cNvGrpSpPr/>
          <p:nvPr/>
        </p:nvGrpSpPr>
        <p:grpSpPr>
          <a:xfrm>
            <a:off x="153986" y="1219200"/>
            <a:ext cx="4113216" cy="4114800"/>
            <a:chOff x="-1" y="0"/>
            <a:chExt cx="4113214" cy="4114800"/>
          </a:xfrm>
        </p:grpSpPr>
        <p:sp>
          <p:nvSpPr>
            <p:cNvPr id="4980" name="Square"/>
            <p:cNvSpPr/>
            <p:nvPr/>
          </p:nvSpPr>
          <p:spPr>
            <a:xfrm>
              <a:off x="-1" y="0"/>
              <a:ext cx="4113214" cy="4114800"/>
            </a:xfrm>
            <a:prstGeom prst="rect">
              <a:avLst/>
            </a:prstGeom>
            <a:gradFill flip="none" rotWithShape="1">
              <a:gsLst>
                <a:gs pos="0">
                  <a:srgbClr val="000090"/>
                </a:gs>
                <a:gs pos="100000">
                  <a:srgbClr val="000000"/>
                </a:gs>
              </a:gsLst>
              <a:path path="circle">
                <a:fillToRect l="62278" t="119636" r="37721" b="-19636"/>
              </a:path>
            </a:gradFill>
            <a:ln w="9525" cap="flat">
              <a:solidFill>
                <a:srgbClr val="000000"/>
              </a:solidFill>
              <a:prstDash val="solid"/>
              <a:miter lim="800000"/>
            </a:ln>
            <a:effectLst/>
          </p:spPr>
          <p:txBody>
            <a:bodyPr wrap="square" lIns="45719" tIns="45719" rIns="45719" bIns="45719" numCol="1" anchor="t">
              <a:noAutofit/>
            </a:bodyPr>
            <a:lstStyle/>
            <a:p>
              <a:pPr>
                <a:defRPr sz="2000" b="1">
                  <a:solidFill>
                    <a:srgbClr val="FFFFFF"/>
                  </a:solidFill>
                </a:defRPr>
              </a:pPr>
              <a:endParaRPr b="1" dirty="0">
                <a:latin typeface="Arial" panose="020B0604020202020204" pitchFamily="34" charset="0"/>
                <a:cs typeface="Arial" panose="020B0604020202020204" pitchFamily="34" charset="0"/>
              </a:endParaRPr>
            </a:p>
          </p:txBody>
        </p:sp>
        <p:sp>
          <p:nvSpPr>
            <p:cNvPr id="4981" name="External Evidence…"/>
            <p:cNvSpPr txBox="1"/>
            <p:nvPr/>
          </p:nvSpPr>
          <p:spPr>
            <a:xfrm>
              <a:off x="50392" y="4762"/>
              <a:ext cx="4012428" cy="347769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t">
              <a:spAutoFit/>
            </a:bodyPr>
            <a:lstStyle/>
            <a:p>
              <a:pPr algn="ctr">
                <a:defRPr sz="20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000" b="1">
                  <a:solidFill>
                    <a:srgbClr val="FFFFFF"/>
                  </a:solidFill>
                </a:defRPr>
              </a:pPr>
              <a:r>
                <a:rPr lang="ar-JO" b="1" dirty="0">
                  <a:latin typeface="Arial" panose="020B0604020202020204" pitchFamily="34" charset="0"/>
                  <a:cs typeface="Arial" panose="020B0604020202020204" pitchFamily="34" charset="0"/>
                </a:rPr>
                <a:t>هناك شهادة الإجماع من آباء الكنيسة الأوائل  أن مرقس زميل الرسول بطرس                 كتب هذا السفر الذي يحمل اسمه الآن.</a:t>
              </a:r>
            </a:p>
            <a:p>
              <a:pPr algn="ctr">
                <a:defRPr sz="2000" b="1">
                  <a:solidFill>
                    <a:srgbClr val="FFFFFF"/>
                  </a:solidFill>
                </a:defRPr>
              </a:pP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بابياس أسقف هيرابوليس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يوستينوس الشهيد</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إيريناوس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ترتليانوس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أكليمندس الإسكندري</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أوريجانوس</a:t>
              </a:r>
              <a:endParaRPr b="1" dirty="0">
                <a:latin typeface="Arial" panose="020B0604020202020204" pitchFamily="34" charset="0"/>
                <a:cs typeface="Arial" panose="020B0604020202020204" pitchFamily="34" charset="0"/>
              </a:endParaRPr>
            </a:p>
          </p:txBody>
        </p:sp>
      </p:grpSp>
      <p:sp>
        <p:nvSpPr>
          <p:cNvPr id="4983" name="Text Box 3"/>
          <p:cNvSpPr txBox="1"/>
          <p:nvPr/>
        </p:nvSpPr>
        <p:spPr>
          <a:xfrm>
            <a:off x="8656243"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grpSp>
        <p:nvGrpSpPr>
          <p:cNvPr id="4986" name="Text Box 5"/>
          <p:cNvGrpSpPr/>
          <p:nvPr/>
        </p:nvGrpSpPr>
        <p:grpSpPr>
          <a:xfrm>
            <a:off x="4419600" y="1173162"/>
            <a:ext cx="4495800" cy="5227641"/>
            <a:chOff x="0" y="-1"/>
            <a:chExt cx="4495800" cy="5227639"/>
          </a:xfrm>
        </p:grpSpPr>
        <p:sp>
          <p:nvSpPr>
            <p:cNvPr id="4984" name="Rectangle"/>
            <p:cNvSpPr/>
            <p:nvPr/>
          </p:nvSpPr>
          <p:spPr>
            <a:xfrm>
              <a:off x="0" y="-1"/>
              <a:ext cx="4495800" cy="5227639"/>
            </a:xfrm>
            <a:prstGeom prst="rect">
              <a:avLst/>
            </a:prstGeom>
            <a:gradFill flip="none" rotWithShape="1">
              <a:gsLst>
                <a:gs pos="0">
                  <a:srgbClr val="000090"/>
                </a:gs>
                <a:gs pos="100000">
                  <a:srgbClr val="000000"/>
                </a:gs>
              </a:gsLst>
              <a:path path="circle">
                <a:fillToRect l="62278" t="119636" r="37721" b="-19636"/>
              </a:path>
            </a:gradFill>
            <a:ln w="12700" cap="flat">
              <a:noFill/>
              <a:miter lim="400000"/>
            </a:ln>
            <a:effectLst/>
          </p:spPr>
          <p:txBody>
            <a:bodyPr wrap="square" lIns="45719" tIns="45719" rIns="45719" bIns="45719" numCol="1" anchor="t">
              <a:noAutofit/>
            </a:bodyPr>
            <a:lstStyle/>
            <a:p>
              <a:pPr algn="ctr">
                <a:defRPr sz="1800" b="1">
                  <a:solidFill>
                    <a:srgbClr val="FFFFFF"/>
                  </a:solidFill>
                </a:defRPr>
              </a:pPr>
              <a:endParaRPr b="1" dirty="0">
                <a:latin typeface="Arial" panose="020B0604020202020204" pitchFamily="34" charset="0"/>
                <a:cs typeface="Arial" panose="020B0604020202020204" pitchFamily="34" charset="0"/>
              </a:endParaRPr>
            </a:p>
          </p:txBody>
        </p:sp>
        <p:sp>
          <p:nvSpPr>
            <p:cNvPr id="4985" name="Internal Evidence:…"/>
            <p:cNvSpPr txBox="1"/>
            <p:nvPr/>
          </p:nvSpPr>
          <p:spPr>
            <a:xfrm>
              <a:off x="45630" y="-1"/>
              <a:ext cx="4404541" cy="313913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t">
              <a:spAutoFit/>
            </a:bodyPr>
            <a:lstStyle/>
            <a:p>
              <a:pPr indent="457200" algn="ctr">
                <a:defRPr sz="1800" b="1" u="sng">
                  <a:solidFill>
                    <a:srgbClr val="FFFFFF"/>
                  </a:solidFill>
                </a:defRPr>
              </a:pPr>
              <a:r>
                <a:rPr lang="ar-JO" b="1" dirty="0">
                  <a:latin typeface="Arial" panose="020B0604020202020204" pitchFamily="34" charset="0"/>
                  <a:cs typeface="Arial" panose="020B0604020202020204" pitchFamily="34" charset="0"/>
                </a:rPr>
                <a:t>الدليل الداخلي</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هناك عدة عوامل تشير إلى أن مرقس هو الكاتب:</a:t>
              </a:r>
            </a:p>
            <a:p>
              <a:pPr indent="457200" algn="r">
                <a:defRPr sz="1800" b="1">
                  <a:solidFill>
                    <a:srgbClr val="FFFFFF"/>
                  </a:solidFill>
                </a:defRPr>
              </a:pPr>
              <a:r>
                <a:rPr lang="ar-JO" b="1" dirty="0">
                  <a:latin typeface="Arial" panose="020B0604020202020204" pitchFamily="34" charset="0"/>
                  <a:cs typeface="Arial" panose="020B0604020202020204" pitchFamily="34" charset="0"/>
                </a:rPr>
                <a:t>- حادثة الشاب المجهول الذي هرب عاريا عند القبض على المسيح في الجسمانية – ربما مرقس نفسه</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استفاض مرقس في وصف العلية – مكان العشاء الأخير كان في بيته</a:t>
              </a:r>
              <a:endParaRPr b="1" dirty="0">
                <a:latin typeface="Arial" panose="020B0604020202020204" pitchFamily="34" charset="0"/>
                <a:ea typeface="Times New Roman"/>
                <a:cs typeface="Arial" panose="020B0604020202020204" pitchFamily="34" charset="0"/>
                <a:sym typeface="Times New Roman"/>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معرفة الكاتب بفلسطين ولغتها الآرامية والعادات والمؤسسات اليهودية</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يذكر السفر تفاصيل معروفة فقط للتلاميذ المقربين من يسوع مثل بطرس مصدر المعلومات الرئيسي للكاتب</a:t>
              </a:r>
              <a:endParaRPr b="1" dirty="0">
                <a:latin typeface="Arial" panose="020B0604020202020204" pitchFamily="34" charset="0"/>
                <a:ea typeface="Times New Roman"/>
                <a:cs typeface="Arial" panose="020B0604020202020204" pitchFamily="34" charset="0"/>
                <a:sym typeface="Times New Roman"/>
              </a:endParaRPr>
            </a:p>
            <a:p>
              <a:pPr indent="457200" algn="ctr">
                <a:defRPr sz="1800" b="1">
                  <a:solidFill>
                    <a:srgbClr val="FFFFFF"/>
                  </a:solidFill>
                </a:defRPr>
              </a:pPr>
              <a:r>
                <a:rPr b="1" dirty="0">
                  <a:latin typeface="Arial" panose="020B0604020202020204" pitchFamily="34" charset="0"/>
                  <a:cs typeface="Arial" panose="020B0604020202020204" pitchFamily="34" charset="0"/>
                </a:rPr>
                <a:t> </a:t>
              </a:r>
            </a:p>
          </p:txBody>
        </p:sp>
      </p:grpSp>
      <p:sp>
        <p:nvSpPr>
          <p:cNvPr id="4987" name="Text Box 7"/>
          <p:cNvSpPr txBox="1"/>
          <p:nvPr/>
        </p:nvSpPr>
        <p:spPr>
          <a:xfrm rot="20400000">
            <a:off x="829093" y="2501500"/>
            <a:ext cx="6607562" cy="138481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في ضوء الأدلة الخارجية والداخلية فمن المعقول أن نفترض أن يوحنا مرقس في سفر أعمال الرسل والرسائل هو المؤلف</a:t>
            </a:r>
            <a:endParaRPr b="1" dirty="0">
              <a:latin typeface="Arial" panose="020B0604020202020204" pitchFamily="34" charset="0"/>
              <a:cs typeface="Arial" panose="020B0604020202020204" pitchFamily="34" charset="0"/>
            </a:endParaRPr>
          </a:p>
        </p:txBody>
      </p:sp>
      <p:sp>
        <p:nvSpPr>
          <p:cNvPr id="4988" name="Rectangle 8"/>
          <p:cNvSpPr txBox="1">
            <a:spLocks noGrp="1"/>
          </p:cNvSpPr>
          <p:nvPr>
            <p:ph type="title" idx="4294967295"/>
          </p:nvPr>
        </p:nvSpPr>
        <p:spPr>
          <a:xfrm>
            <a:off x="3522664" y="533437"/>
            <a:ext cx="2098676" cy="523876"/>
          </a:xfrm>
          <a:prstGeom prst="rect">
            <a:avLst/>
          </a:prstGeom>
        </p:spPr>
        <p:txBody>
          <a:bodyPr anchor="t"/>
          <a:lstStyle>
            <a:lvl1pPr rtl="0">
              <a:defRPr/>
            </a:lvl1pPr>
          </a:lstStyle>
          <a:p>
            <a:r>
              <a:rPr lang="ar-JO" dirty="0"/>
              <a:t>التأليف</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982"/>
                                        </p:tgtEl>
                                        <p:attrNameLst>
                                          <p:attrName>style.visibility</p:attrName>
                                        </p:attrNameLst>
                                      </p:cBhvr>
                                      <p:to>
                                        <p:strVal val="visible"/>
                                      </p:to>
                                    </p:set>
                                    <p:anim calcmode="lin" valueType="num">
                                      <p:cBhvr>
                                        <p:cTn id="7" dur="500" fill="hold"/>
                                        <p:tgtEl>
                                          <p:spTgt spid="4982"/>
                                        </p:tgtEl>
                                        <p:attrNameLst>
                                          <p:attrName>ppt_x</p:attrName>
                                        </p:attrNameLst>
                                      </p:cBhvr>
                                      <p:tavLst>
                                        <p:tav tm="0">
                                          <p:val>
                                            <p:strVal val="0-#ppt_w/2"/>
                                          </p:val>
                                        </p:tav>
                                        <p:tav tm="100000">
                                          <p:val>
                                            <p:strVal val="#ppt_x"/>
                                          </p:val>
                                        </p:tav>
                                      </p:tavLst>
                                    </p:anim>
                                    <p:anim calcmode="lin" valueType="num">
                                      <p:cBhvr>
                                        <p:cTn id="8" dur="500" fill="hold"/>
                                        <p:tgtEl>
                                          <p:spTgt spid="498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2" nodeType="clickEffect">
                                  <p:stCondLst>
                                    <p:cond delay="0"/>
                                  </p:stCondLst>
                                  <p:iterate>
                                    <p:tmAbs val="0"/>
                                  </p:iterate>
                                  <p:childTnLst>
                                    <p:set>
                                      <p:cBhvr>
                                        <p:cTn id="12" fill="hold"/>
                                        <p:tgtEl>
                                          <p:spTgt spid="4986"/>
                                        </p:tgtEl>
                                        <p:attrNameLst>
                                          <p:attrName>style.visibility</p:attrName>
                                        </p:attrNameLst>
                                      </p:cBhvr>
                                      <p:to>
                                        <p:strVal val="visible"/>
                                      </p:to>
                                    </p:set>
                                    <p:anim calcmode="lin" valueType="num">
                                      <p:cBhvr>
                                        <p:cTn id="13" dur="500" fill="hold"/>
                                        <p:tgtEl>
                                          <p:spTgt spid="4986"/>
                                        </p:tgtEl>
                                        <p:attrNameLst>
                                          <p:attrName>ppt_x</p:attrName>
                                        </p:attrNameLst>
                                      </p:cBhvr>
                                      <p:tavLst>
                                        <p:tav tm="0">
                                          <p:val>
                                            <p:strVal val="1+#ppt_w/2"/>
                                          </p:val>
                                        </p:tav>
                                        <p:tav tm="100000">
                                          <p:val>
                                            <p:strVal val="#ppt_x"/>
                                          </p:val>
                                        </p:tav>
                                      </p:tavLst>
                                    </p:anim>
                                    <p:anim calcmode="lin" valueType="num">
                                      <p:cBhvr>
                                        <p:cTn id="14" dur="500" fill="hold"/>
                                        <p:tgtEl>
                                          <p:spTgt spid="498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3" nodeType="clickEffect">
                                  <p:stCondLst>
                                    <p:cond delay="0"/>
                                  </p:stCondLst>
                                  <p:iterate>
                                    <p:tmAbs val="0"/>
                                  </p:iterate>
                                  <p:childTnLst>
                                    <p:set>
                                      <p:cBhvr>
                                        <p:cTn id="18" fill="hold"/>
                                        <p:tgtEl>
                                          <p:spTgt spid="4987"/>
                                        </p:tgtEl>
                                        <p:attrNameLst>
                                          <p:attrName>style.visibility</p:attrName>
                                        </p:attrNameLst>
                                      </p:cBhvr>
                                      <p:to>
                                        <p:strVal val="visible"/>
                                      </p:to>
                                    </p:set>
                                    <p:anim calcmode="lin" valueType="num">
                                      <p:cBhvr>
                                        <p:cTn id="19" dur="500" fill="hold"/>
                                        <p:tgtEl>
                                          <p:spTgt spid="4987"/>
                                        </p:tgtEl>
                                        <p:attrNameLst>
                                          <p:attrName>ppt_w</p:attrName>
                                        </p:attrNameLst>
                                      </p:cBhvr>
                                      <p:tavLst>
                                        <p:tav tm="0">
                                          <p:val>
                                            <p:fltVal val="0"/>
                                          </p:val>
                                        </p:tav>
                                        <p:tav tm="100000">
                                          <p:val>
                                            <p:strVal val="#ppt_w"/>
                                          </p:val>
                                        </p:tav>
                                      </p:tavLst>
                                    </p:anim>
                                    <p:anim calcmode="lin" valueType="num">
                                      <p:cBhvr>
                                        <p:cTn id="20" dur="500" fill="hold"/>
                                        <p:tgtEl>
                                          <p:spTgt spid="49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2" grpId="1" animBg="1" advAuto="0"/>
      <p:bldP spid="4986" grpId="2" animBg="1" advAuto="0"/>
      <p:bldP spid="4987" grpId="3" animBg="1" advAuto="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13189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3" name="Text Box 2"/>
          <p:cNvSpPr txBox="1"/>
          <p:nvPr/>
        </p:nvSpPr>
        <p:spPr>
          <a:xfrm>
            <a:off x="8656243"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5004" name="Text Box 5"/>
          <p:cNvSpPr txBox="1"/>
          <p:nvPr/>
        </p:nvSpPr>
        <p:spPr>
          <a:xfrm>
            <a:off x="152400" y="650875"/>
            <a:ext cx="2895600" cy="3539249"/>
          </a:xfrm>
          <a:prstGeom prst="rect">
            <a:avLst/>
          </a:prstGeom>
          <a:solidFill>
            <a:srgbClr val="66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الشهادة الشاملة     لآباء الكنيسة الأوائل  هي أن إنجيل مرقس كتب في روما          في المقام الأول للمسيحيين الأمميين   في روما.</a:t>
            </a:r>
            <a:endParaRPr b="1" dirty="0">
              <a:latin typeface="Arial" panose="020B0604020202020204" pitchFamily="34" charset="0"/>
              <a:cs typeface="Arial" panose="020B0604020202020204" pitchFamily="34" charset="0"/>
            </a:endParaRPr>
          </a:p>
        </p:txBody>
      </p:sp>
      <p:sp>
        <p:nvSpPr>
          <p:cNvPr id="5005" name="Text Box 7"/>
          <p:cNvSpPr txBox="1"/>
          <p:nvPr/>
        </p:nvSpPr>
        <p:spPr>
          <a:xfrm>
            <a:off x="3200400" y="1295437"/>
            <a:ext cx="5791200" cy="3539249"/>
          </a:xfrm>
          <a:prstGeom prst="rect">
            <a:avLst/>
          </a:prstGeom>
          <a:solidFill>
            <a:srgbClr val="66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التركيز الأممي في النص</a:t>
            </a:r>
            <a:endParaRPr b="1" dirty="0">
              <a:latin typeface="Arial" panose="020B0604020202020204" pitchFamily="34" charset="0"/>
              <a:ea typeface="Times New Roman"/>
              <a:cs typeface="Arial" panose="020B0604020202020204" pitchFamily="34" charset="0"/>
              <a:sym typeface="Times New Roman"/>
            </a:endParaRPr>
          </a:p>
          <a:p>
            <a:pPr algn="ctr">
              <a:buSzPct val="100000"/>
              <a:defRPr sz="2800" b="1">
                <a:solidFill>
                  <a:srgbClr val="FFFFFF"/>
                </a:solidFill>
              </a:defRPr>
            </a:pP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شرح العادات اليهودية</a:t>
            </a:r>
            <a:endParaRPr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يستخدم كلمات لاتينية مستعارة</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يحتوي على اقتباس واحد فقط من العهد القديم</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يترجم التعابير الآرامية</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يذكر أنه سيتم التبشير بالإنجيل لكل الأمم</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يشير إلى الهيكل بأنه بيت صلاة لجميع الأمم</a:t>
            </a:r>
            <a:endParaRPr b="1" dirty="0">
              <a:latin typeface="Arial" panose="020B0604020202020204" pitchFamily="34" charset="0"/>
              <a:cs typeface="Arial" panose="020B0604020202020204" pitchFamily="34" charset="0"/>
            </a:endParaRPr>
          </a:p>
        </p:txBody>
      </p:sp>
      <p:sp>
        <p:nvSpPr>
          <p:cNvPr id="5006" name="Title 1"/>
          <p:cNvSpPr txBox="1">
            <a:spLocks noGrp="1"/>
          </p:cNvSpPr>
          <p:nvPr>
            <p:ph type="title" idx="4294967295"/>
          </p:nvPr>
        </p:nvSpPr>
        <p:spPr>
          <a:xfrm>
            <a:off x="3851275" y="601701"/>
            <a:ext cx="4389438" cy="523876"/>
          </a:xfrm>
          <a:prstGeom prst="rect">
            <a:avLst/>
          </a:prstGeom>
        </p:spPr>
        <p:txBody>
          <a:bodyPr/>
          <a:lstStyle>
            <a:lvl1pPr rtl="0">
              <a:defRPr/>
            </a:lvl1pPr>
          </a:lstStyle>
          <a:p>
            <a:r>
              <a:rPr lang="ar-JO" dirty="0"/>
              <a:t>الأصل/المستلمين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04"/>
                                        </p:tgtEl>
                                        <p:attrNameLst>
                                          <p:attrName>style.visibility</p:attrName>
                                        </p:attrNameLst>
                                      </p:cBhvr>
                                      <p:to>
                                        <p:strVal val="visible"/>
                                      </p:to>
                                    </p:set>
                                    <p:animEffect transition="in" filter="fade">
                                      <p:cBhvr>
                                        <p:cTn id="7" dur="500"/>
                                        <p:tgtEl>
                                          <p:spTgt spid="500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05"/>
                                        </p:tgtEl>
                                        <p:attrNameLst>
                                          <p:attrName>style.visibility</p:attrName>
                                        </p:attrNameLst>
                                      </p:cBhvr>
                                      <p:to>
                                        <p:strVal val="visible"/>
                                      </p:to>
                                    </p:set>
                                    <p:animEffect transition="in" filter="fade">
                                      <p:cBhvr>
                                        <p:cTn id="12" dur="500"/>
                                        <p:tgtEl>
                                          <p:spTgt spid="5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4" grpId="1" animBg="1" advAuto="0"/>
      <p:bldP spid="5005" grpId="2" animBg="1" advAuto="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08" name="Picture 14" descr="Picture 14"/>
          <p:cNvPicPr>
            <a:picLocks noChangeAspect="1"/>
          </p:cNvPicPr>
          <p:nvPr/>
        </p:nvPicPr>
        <p:blipFill>
          <a:blip r:embed="rId2" cstate="print"/>
          <a:stretch>
            <a:fillRect/>
          </a:stretch>
        </p:blipFill>
        <p:spPr>
          <a:xfrm>
            <a:off x="5372100" y="762000"/>
            <a:ext cx="3771900" cy="5746750"/>
          </a:xfrm>
          <a:prstGeom prst="rect">
            <a:avLst/>
          </a:prstGeom>
          <a:ln w="12700">
            <a:miter lim="400000"/>
          </a:ln>
        </p:spPr>
      </p:pic>
      <p:sp>
        <p:nvSpPr>
          <p:cNvPr id="5009" name="Text Box 2"/>
          <p:cNvSpPr txBox="1"/>
          <p:nvPr/>
        </p:nvSpPr>
        <p:spPr>
          <a:xfrm>
            <a:off x="8700693" y="381016"/>
            <a:ext cx="435194"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a:solidFill>
                  <a:srgbClr val="0000FF"/>
                </a:solidFill>
              </a:defRPr>
            </a:lvl1pPr>
          </a:lstStyle>
          <a:p>
            <a:r>
              <a:rPr b="1" dirty="0">
                <a:latin typeface="Arial" panose="020B0604020202020204" pitchFamily="34" charset="0"/>
                <a:cs typeface="Arial" panose="020B0604020202020204" pitchFamily="34" charset="0"/>
              </a:rPr>
              <a:t>84</a:t>
            </a:r>
          </a:p>
        </p:txBody>
      </p:sp>
      <p:sp>
        <p:nvSpPr>
          <p:cNvPr id="5010" name="Text Box 7"/>
          <p:cNvSpPr txBox="1"/>
          <p:nvPr/>
        </p:nvSpPr>
        <p:spPr>
          <a:xfrm>
            <a:off x="1371600" y="2209837"/>
            <a:ext cx="25479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تبشيري</a:t>
            </a:r>
            <a:endParaRPr dirty="0">
              <a:latin typeface="Arial" panose="020B0604020202020204" pitchFamily="34" charset="0"/>
              <a:cs typeface="Arial" panose="020B0604020202020204" pitchFamily="34" charset="0"/>
            </a:endParaRPr>
          </a:p>
        </p:txBody>
      </p:sp>
      <p:sp>
        <p:nvSpPr>
          <p:cNvPr id="5011" name="Text Box 8"/>
          <p:cNvSpPr txBox="1"/>
          <p:nvPr/>
        </p:nvSpPr>
        <p:spPr>
          <a:xfrm>
            <a:off x="457200" y="1219237"/>
            <a:ext cx="2590800"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سيرة ذاتية</a:t>
            </a:r>
            <a:endParaRPr dirty="0">
              <a:latin typeface="Arial" panose="020B0604020202020204" pitchFamily="34" charset="0"/>
              <a:cs typeface="Arial" panose="020B0604020202020204" pitchFamily="34" charset="0"/>
            </a:endParaRPr>
          </a:p>
        </p:txBody>
      </p:sp>
      <p:sp>
        <p:nvSpPr>
          <p:cNvPr id="5012" name="Text Box 9"/>
          <p:cNvSpPr txBox="1"/>
          <p:nvPr/>
        </p:nvSpPr>
        <p:spPr>
          <a:xfrm>
            <a:off x="2252663" y="3276600"/>
            <a:ext cx="2319337" cy="523038"/>
          </a:xfrm>
          <a:prstGeom prst="rect">
            <a:avLst/>
          </a:prstGeom>
          <a:solidFill>
            <a:srgbClr val="0033CC"/>
          </a:solidFill>
          <a:ln>
            <a:solidFill>
              <a:srgbClr val="8383AD"/>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طقسي</a:t>
            </a:r>
            <a:endParaRPr dirty="0">
              <a:latin typeface="Arial" panose="020B0604020202020204" pitchFamily="34" charset="0"/>
              <a:cs typeface="Arial" panose="020B0604020202020204" pitchFamily="34" charset="0"/>
            </a:endParaRPr>
          </a:p>
        </p:txBody>
      </p:sp>
      <p:sp>
        <p:nvSpPr>
          <p:cNvPr id="5013" name="Text Box 10"/>
          <p:cNvSpPr txBox="1"/>
          <p:nvPr/>
        </p:nvSpPr>
        <p:spPr>
          <a:xfrm>
            <a:off x="3200400" y="4343417"/>
            <a:ext cx="23193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تعليمي</a:t>
            </a:r>
            <a:endParaRPr dirty="0">
              <a:latin typeface="Arial" panose="020B0604020202020204" pitchFamily="34" charset="0"/>
              <a:cs typeface="Arial" panose="020B0604020202020204" pitchFamily="34" charset="0"/>
            </a:endParaRPr>
          </a:p>
        </p:txBody>
      </p:sp>
      <p:sp>
        <p:nvSpPr>
          <p:cNvPr id="5014" name="Text Box 11"/>
          <p:cNvSpPr txBox="1"/>
          <p:nvPr/>
        </p:nvSpPr>
        <p:spPr>
          <a:xfrm>
            <a:off x="4114800" y="5334037"/>
            <a:ext cx="23193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دفاعي</a:t>
            </a:r>
            <a:endParaRPr dirty="0">
              <a:latin typeface="Arial" panose="020B0604020202020204" pitchFamily="34" charset="0"/>
              <a:cs typeface="Arial" panose="020B0604020202020204" pitchFamily="34" charset="0"/>
            </a:endParaRPr>
          </a:p>
        </p:txBody>
      </p:sp>
      <p:sp>
        <p:nvSpPr>
          <p:cNvPr id="5015" name="Text Box 13"/>
          <p:cNvSpPr txBox="1"/>
          <p:nvPr/>
        </p:nvSpPr>
        <p:spPr>
          <a:xfrm rot="20400000">
            <a:off x="1076446" y="2928605"/>
            <a:ext cx="5545399" cy="156947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lgn="ctr">
              <a:defRPr sz="9600" b="1">
                <a:solidFill>
                  <a:srgbClr val="FFFFFF"/>
                </a:solidFill>
              </a:defRPr>
            </a:lvl1pPr>
          </a:lstStyle>
          <a:p>
            <a:r>
              <a:rPr lang="ar-JO" dirty="0">
                <a:latin typeface="Arial" panose="020B0604020202020204" pitchFamily="34" charset="0"/>
                <a:cs typeface="Arial" panose="020B0604020202020204" pitchFamily="34" charset="0"/>
              </a:rPr>
              <a:t>رعوي</a:t>
            </a:r>
            <a:endParaRPr dirty="0">
              <a:latin typeface="Arial" panose="020B0604020202020204" pitchFamily="34" charset="0"/>
              <a:cs typeface="Arial" panose="020B0604020202020204" pitchFamily="34" charset="0"/>
            </a:endParaRPr>
          </a:p>
        </p:txBody>
      </p:sp>
      <p:sp>
        <p:nvSpPr>
          <p:cNvPr id="5016" name="Title 1"/>
          <p:cNvSpPr txBox="1">
            <a:spLocks noGrp="1"/>
          </p:cNvSpPr>
          <p:nvPr>
            <p:ph type="title" idx="4294967295"/>
          </p:nvPr>
        </p:nvSpPr>
        <p:spPr>
          <a:xfrm>
            <a:off x="2700376" y="620751"/>
            <a:ext cx="2517776" cy="523876"/>
          </a:xfrm>
          <a:prstGeom prst="rect">
            <a:avLst/>
          </a:prstGeom>
        </p:spPr>
        <p:txBody>
          <a:bodyPr/>
          <a:lstStyle>
            <a:lvl1pPr rtl="0">
              <a:defRPr/>
            </a:lvl1pPr>
          </a:lstStyle>
          <a:p>
            <a:r>
              <a:rPr lang="ar-JO" dirty="0"/>
              <a:t>القصد</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11"/>
                                        </p:tgtEl>
                                        <p:attrNameLst>
                                          <p:attrName>style.visibility</p:attrName>
                                        </p:attrNameLst>
                                      </p:cBhvr>
                                      <p:to>
                                        <p:strVal val="visible"/>
                                      </p:to>
                                    </p:set>
                                    <p:anim calcmode="lin" valueType="num">
                                      <p:cBhvr>
                                        <p:cTn id="7" dur="500" fill="hold"/>
                                        <p:tgtEl>
                                          <p:spTgt spid="5011"/>
                                        </p:tgtEl>
                                        <p:attrNameLst>
                                          <p:attrName>ppt_x</p:attrName>
                                        </p:attrNameLst>
                                      </p:cBhvr>
                                      <p:tavLst>
                                        <p:tav tm="0">
                                          <p:val>
                                            <p:strVal val="0-#ppt_w/2"/>
                                          </p:val>
                                        </p:tav>
                                        <p:tav tm="100000">
                                          <p:val>
                                            <p:strVal val="#ppt_x"/>
                                          </p:val>
                                        </p:tav>
                                      </p:tavLst>
                                    </p:anim>
                                    <p:anim calcmode="lin" valueType="num">
                                      <p:cBhvr>
                                        <p:cTn id="8" dur="500" fill="hold"/>
                                        <p:tgtEl>
                                          <p:spTgt spid="50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10"/>
                                        </p:tgtEl>
                                        <p:attrNameLst>
                                          <p:attrName>style.visibility</p:attrName>
                                        </p:attrNameLst>
                                      </p:cBhvr>
                                      <p:to>
                                        <p:strVal val="visible"/>
                                      </p:to>
                                    </p:set>
                                    <p:anim calcmode="lin" valueType="num">
                                      <p:cBhvr>
                                        <p:cTn id="13" dur="500" fill="hold"/>
                                        <p:tgtEl>
                                          <p:spTgt spid="5010"/>
                                        </p:tgtEl>
                                        <p:attrNameLst>
                                          <p:attrName>ppt_x</p:attrName>
                                        </p:attrNameLst>
                                      </p:cBhvr>
                                      <p:tavLst>
                                        <p:tav tm="0">
                                          <p:val>
                                            <p:strVal val="0-#ppt_w/2"/>
                                          </p:val>
                                        </p:tav>
                                        <p:tav tm="100000">
                                          <p:val>
                                            <p:strVal val="#ppt_x"/>
                                          </p:val>
                                        </p:tav>
                                      </p:tavLst>
                                    </p:anim>
                                    <p:anim calcmode="lin" valueType="num">
                                      <p:cBhvr>
                                        <p:cTn id="14" dur="500" fill="hold"/>
                                        <p:tgtEl>
                                          <p:spTgt spid="50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12"/>
                                        </p:tgtEl>
                                        <p:attrNameLst>
                                          <p:attrName>style.visibility</p:attrName>
                                        </p:attrNameLst>
                                      </p:cBhvr>
                                      <p:to>
                                        <p:strVal val="visible"/>
                                      </p:to>
                                    </p:set>
                                    <p:anim calcmode="lin" valueType="num">
                                      <p:cBhvr>
                                        <p:cTn id="19" dur="500" fill="hold"/>
                                        <p:tgtEl>
                                          <p:spTgt spid="5012"/>
                                        </p:tgtEl>
                                        <p:attrNameLst>
                                          <p:attrName>ppt_x</p:attrName>
                                        </p:attrNameLst>
                                      </p:cBhvr>
                                      <p:tavLst>
                                        <p:tav tm="0">
                                          <p:val>
                                            <p:strVal val="0-#ppt_w/2"/>
                                          </p:val>
                                        </p:tav>
                                        <p:tav tm="100000">
                                          <p:val>
                                            <p:strVal val="#ppt_x"/>
                                          </p:val>
                                        </p:tav>
                                      </p:tavLst>
                                    </p:anim>
                                    <p:anim calcmode="lin" valueType="num">
                                      <p:cBhvr>
                                        <p:cTn id="20" dur="500" fill="hold"/>
                                        <p:tgtEl>
                                          <p:spTgt spid="501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13"/>
                                        </p:tgtEl>
                                        <p:attrNameLst>
                                          <p:attrName>style.visibility</p:attrName>
                                        </p:attrNameLst>
                                      </p:cBhvr>
                                      <p:to>
                                        <p:strVal val="visible"/>
                                      </p:to>
                                    </p:set>
                                    <p:anim calcmode="lin" valueType="num">
                                      <p:cBhvr>
                                        <p:cTn id="25" dur="500" fill="hold"/>
                                        <p:tgtEl>
                                          <p:spTgt spid="5013"/>
                                        </p:tgtEl>
                                        <p:attrNameLst>
                                          <p:attrName>ppt_x</p:attrName>
                                        </p:attrNameLst>
                                      </p:cBhvr>
                                      <p:tavLst>
                                        <p:tav tm="0">
                                          <p:val>
                                            <p:strVal val="0-#ppt_w/2"/>
                                          </p:val>
                                        </p:tav>
                                        <p:tav tm="100000">
                                          <p:val>
                                            <p:strVal val="#ppt_x"/>
                                          </p:val>
                                        </p:tav>
                                      </p:tavLst>
                                    </p:anim>
                                    <p:anim calcmode="lin" valueType="num">
                                      <p:cBhvr>
                                        <p:cTn id="26" dur="500" fill="hold"/>
                                        <p:tgtEl>
                                          <p:spTgt spid="501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5" nodeType="clickEffect">
                                  <p:stCondLst>
                                    <p:cond delay="0"/>
                                  </p:stCondLst>
                                  <p:iterate>
                                    <p:tmAbs val="0"/>
                                  </p:iterate>
                                  <p:childTnLst>
                                    <p:set>
                                      <p:cBhvr>
                                        <p:cTn id="30" fill="hold"/>
                                        <p:tgtEl>
                                          <p:spTgt spid="5014"/>
                                        </p:tgtEl>
                                        <p:attrNameLst>
                                          <p:attrName>style.visibility</p:attrName>
                                        </p:attrNameLst>
                                      </p:cBhvr>
                                      <p:to>
                                        <p:strVal val="visible"/>
                                      </p:to>
                                    </p:set>
                                    <p:anim calcmode="lin" valueType="num">
                                      <p:cBhvr>
                                        <p:cTn id="31" dur="500" fill="hold"/>
                                        <p:tgtEl>
                                          <p:spTgt spid="5014"/>
                                        </p:tgtEl>
                                        <p:attrNameLst>
                                          <p:attrName>ppt_x</p:attrName>
                                        </p:attrNameLst>
                                      </p:cBhvr>
                                      <p:tavLst>
                                        <p:tav tm="0">
                                          <p:val>
                                            <p:strVal val="0-#ppt_w/2"/>
                                          </p:val>
                                        </p:tav>
                                        <p:tav tm="100000">
                                          <p:val>
                                            <p:strVal val="#ppt_x"/>
                                          </p:val>
                                        </p:tav>
                                      </p:tavLst>
                                    </p:anim>
                                    <p:anim calcmode="lin" valueType="num">
                                      <p:cBhvr>
                                        <p:cTn id="32" dur="500" fill="hold"/>
                                        <p:tgtEl>
                                          <p:spTgt spid="501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6" nodeType="clickEffect">
                                  <p:stCondLst>
                                    <p:cond delay="0"/>
                                  </p:stCondLst>
                                  <p:iterate>
                                    <p:tmAbs val="0"/>
                                  </p:iterate>
                                  <p:childTnLst>
                                    <p:set>
                                      <p:cBhvr>
                                        <p:cTn id="36" fill="hold"/>
                                        <p:tgtEl>
                                          <p:spTgt spid="5015"/>
                                        </p:tgtEl>
                                        <p:attrNameLst>
                                          <p:attrName>style.visibility</p:attrName>
                                        </p:attrNameLst>
                                      </p:cBhvr>
                                      <p:to>
                                        <p:strVal val="visible"/>
                                      </p:to>
                                    </p:set>
                                    <p:anim calcmode="lin" valueType="num">
                                      <p:cBhvr>
                                        <p:cTn id="37" dur="500" fill="hold"/>
                                        <p:tgtEl>
                                          <p:spTgt spid="5015"/>
                                        </p:tgtEl>
                                        <p:attrNameLst>
                                          <p:attrName>ppt_w</p:attrName>
                                        </p:attrNameLst>
                                      </p:cBhvr>
                                      <p:tavLst>
                                        <p:tav tm="0">
                                          <p:val>
                                            <p:fltVal val="0"/>
                                          </p:val>
                                        </p:tav>
                                        <p:tav tm="100000">
                                          <p:val>
                                            <p:strVal val="#ppt_w"/>
                                          </p:val>
                                        </p:tav>
                                      </p:tavLst>
                                    </p:anim>
                                    <p:anim calcmode="lin" valueType="num">
                                      <p:cBhvr>
                                        <p:cTn id="38" dur="500" fill="hold"/>
                                        <p:tgtEl>
                                          <p:spTgt spid="50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0" grpId="2" animBg="1" advAuto="0"/>
      <p:bldP spid="5011" grpId="1" animBg="1" advAuto="0"/>
      <p:bldP spid="5012" grpId="3" animBg="1" advAuto="0"/>
      <p:bldP spid="5013" grpId="4" animBg="1" advAuto="0"/>
      <p:bldP spid="5014" grpId="5" animBg="1" advAuto="0"/>
      <p:bldP spid="5015" grpId="6" animBg="1" advAuto="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5" name="Text Box 2"/>
          <p:cNvSpPr txBox="1"/>
          <p:nvPr/>
        </p:nvSpPr>
        <p:spPr>
          <a:xfrm>
            <a:off x="45719" y="3171487"/>
            <a:ext cx="9052561" cy="34163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3600" b="1">
                <a:solidFill>
                  <a:srgbClr val="FFFFFF"/>
                </a:solidFill>
              </a:defRPr>
            </a:pPr>
            <a:r>
              <a:rPr b="1" dirty="0" err="1">
                <a:latin typeface="Arial" panose="020B0604020202020204" pitchFamily="34" charset="0"/>
                <a:cs typeface="Arial" panose="020B0604020202020204" pitchFamily="34" charset="0"/>
              </a:rPr>
              <a:t>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المسيح</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lang="ar-JO" b="1" dirty="0">
                <a:latin typeface="Arial" panose="020B0604020202020204" pitchFamily="34" charset="0"/>
                <a:cs typeface="Arial" panose="020B0604020202020204" pitchFamily="34" charset="0"/>
              </a:rPr>
              <a:t> ا</a:t>
            </a:r>
            <a:r>
              <a:rPr b="1" dirty="0" err="1">
                <a:latin typeface="Arial" panose="020B0604020202020204" pitchFamily="34" charset="0"/>
                <a:cs typeface="Arial" panose="020B0604020202020204" pitchFamily="34" charset="0"/>
              </a:rPr>
              <a:t>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 </a:t>
            </a:r>
            <a:r>
              <a:rPr lang="ar-JO" b="1" dirty="0">
                <a:latin typeface="Arial" panose="020B0604020202020204" pitchFamily="34" charset="0"/>
                <a:cs typeface="Arial" panose="020B0604020202020204" pitchFamily="34" charset="0"/>
              </a:rPr>
              <a:t>أ</a:t>
            </a:r>
            <a:r>
              <a:rPr b="1" dirty="0" err="1">
                <a:latin typeface="Arial" panose="020B0604020202020204" pitchFamily="34" charset="0"/>
                <a:cs typeface="Arial" panose="020B0604020202020204" pitchFamily="34" charset="0"/>
              </a:rPr>
              <a:t>لوهية</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الذي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يخدم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نموذج</a:t>
            </a:r>
            <a:r>
              <a:rPr b="1" dirty="0">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للخادم</a:t>
            </a:r>
            <a:r>
              <a:rPr b="1" dirty="0">
                <a:solidFill>
                  <a:srgbClr val="FFFB00"/>
                </a:solidFill>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المتألم</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يحث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المؤمنين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الرومان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المضطهدين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على</a:t>
            </a:r>
            <a:r>
              <a:rPr b="1" dirty="0">
                <a:latin typeface="Arial" panose="020B0604020202020204" pitchFamily="34" charset="0"/>
                <a:cs typeface="Arial" panose="020B0604020202020204" pitchFamily="34" charset="0"/>
              </a:rPr>
              <a:t> </a:t>
            </a:r>
            <a:r>
              <a:rPr b="1" dirty="0">
                <a:solidFill>
                  <a:srgbClr val="FFFB00"/>
                </a:solidFill>
                <a:latin typeface="Arial" panose="020B0604020202020204" pitchFamily="34" charset="0"/>
                <a:cs typeface="Arial" panose="020B0604020202020204" pitchFamily="34" charset="0"/>
              </a:rPr>
              <a:t>التلمذة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الحقيقية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للمسيح</a:t>
            </a:r>
            <a:r>
              <a:rPr b="1" dirty="0">
                <a:latin typeface="Arial" panose="020B0604020202020204" pitchFamily="34" charset="0"/>
                <a:cs typeface="Arial" panose="020B0604020202020204" pitchFamily="34" charset="0"/>
              </a:rPr>
              <a:t> </a:t>
            </a:r>
          </a:p>
        </p:txBody>
      </p:sp>
      <p:sp>
        <p:nvSpPr>
          <p:cNvPr id="4436" name="Text Box 3"/>
          <p:cNvSpPr txBox="1"/>
          <p:nvPr/>
        </p:nvSpPr>
        <p:spPr>
          <a:xfrm>
            <a:off x="8738869" y="304800"/>
            <a:ext cx="43537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457200">
              <a:defRPr b="1">
                <a:solidFill>
                  <a:srgbClr val="000000"/>
                </a:solidFill>
              </a:defRPr>
            </a:lvl1pPr>
          </a:lstStyle>
          <a:p>
            <a:r>
              <a:rPr dirty="0">
                <a:latin typeface="Arial" panose="020B0604020202020204" pitchFamily="34" charset="0"/>
                <a:cs typeface="Arial" panose="020B0604020202020204" pitchFamily="34" charset="0"/>
              </a:rPr>
              <a:t>82</a:t>
            </a:r>
          </a:p>
        </p:txBody>
      </p:sp>
      <p:pic>
        <p:nvPicPr>
          <p:cNvPr id="4437" name="Picture 6" descr="Picture 6"/>
          <p:cNvPicPr>
            <a:picLocks noChangeAspect="1"/>
          </p:cNvPicPr>
          <p:nvPr/>
        </p:nvPicPr>
        <p:blipFill>
          <a:blip r:embed="rId2" cstate="print"/>
          <a:stretch>
            <a:fillRect/>
          </a:stretch>
        </p:blipFill>
        <p:spPr>
          <a:xfrm>
            <a:off x="762000" y="514384"/>
            <a:ext cx="2895600" cy="1935164"/>
          </a:xfrm>
          <a:prstGeom prst="rect">
            <a:avLst/>
          </a:prstGeom>
          <a:ln w="12700">
            <a:miter lim="400000"/>
          </a:ln>
        </p:spPr>
      </p:pic>
      <p:sp>
        <p:nvSpPr>
          <p:cNvPr id="4438" name="Text Box 8"/>
          <p:cNvSpPr txBox="1"/>
          <p:nvPr/>
        </p:nvSpPr>
        <p:spPr>
          <a:xfrm rot="20505526">
            <a:off x="5645161" y="624040"/>
            <a:ext cx="1995096" cy="954107"/>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lgn="ctr" defTabSz="457200" rtl="1">
              <a:defRPr sz="2800" b="1">
                <a:solidFill>
                  <a:srgbClr val="FFFFFF"/>
                </a:solidFill>
              </a:defRPr>
            </a:pP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العمل</a:t>
            </a:r>
            <a:r>
              <a:rPr b="1" dirty="0">
                <a:latin typeface="Arial" panose="020B0604020202020204" pitchFamily="34" charset="0"/>
                <a:cs typeface="Arial" panose="020B0604020202020204" pitchFamily="34" charset="0"/>
              </a:rPr>
              <a:t>:</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rtl="1">
              <a:defRPr sz="2800" b="1">
                <a:solidFill>
                  <a:srgbClr val="FFFFFF"/>
                </a:solidFill>
              </a:defRPr>
            </a:pPr>
            <a:r>
              <a:rPr lang="ar-JO" b="1" dirty="0">
                <a:latin typeface="Arial" panose="020B0604020202020204" pitchFamily="34" charset="0"/>
                <a:cs typeface="Arial" panose="020B0604020202020204" pitchFamily="34" charset="0"/>
                <a:sym typeface="Times New Roman"/>
              </a:rPr>
              <a:t>للوقت</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41 مرة</a:t>
            </a:r>
            <a:r>
              <a:rPr b="1" dirty="0">
                <a:latin typeface="Arial" panose="020B0604020202020204" pitchFamily="34" charset="0"/>
                <a:cs typeface="Arial" panose="020B0604020202020204" pitchFamily="34" charset="0"/>
              </a:rPr>
              <a:t> </a:t>
            </a:r>
          </a:p>
        </p:txBody>
      </p:sp>
      <p:sp>
        <p:nvSpPr>
          <p:cNvPr id="4439" name="Title 1"/>
          <p:cNvSpPr txBox="1">
            <a:spLocks noGrp="1"/>
          </p:cNvSpPr>
          <p:nvPr>
            <p:ph type="title" idx="4294967295"/>
          </p:nvPr>
        </p:nvSpPr>
        <p:spPr>
          <a:xfrm>
            <a:off x="1886443" y="2432787"/>
            <a:ext cx="5640990" cy="769442"/>
          </a:xfrm>
          <a:prstGeom prst="rect">
            <a:avLst/>
          </a:prstGeom>
          <a:noFill/>
        </p:spPr>
        <p:txBody>
          <a:bodyPr lIns="45719" tIns="45719" rIns="45719" bIns="45719"/>
          <a:lstStyle>
            <a:lvl1pPr>
              <a:defRPr sz="4400" u="sng"/>
            </a:lvl1pPr>
          </a:lstStyle>
          <a:p>
            <a:pPr rtl="0">
              <a:defRPr/>
            </a:pPr>
            <a:r>
              <a:rPr dirty="0"/>
              <a:t>البيان الموجز</a:t>
            </a:r>
          </a:p>
        </p:txBody>
      </p:sp>
      <p:sp>
        <p:nvSpPr>
          <p:cNvPr id="4440" name="Rectangle 2"/>
          <p:cNvSpPr txBox="1"/>
          <p:nvPr/>
        </p:nvSpPr>
        <p:spPr>
          <a:xfrm>
            <a:off x="5514183" y="1542519"/>
            <a:ext cx="3367896"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4435"/>
                                        </p:tgtEl>
                                        <p:attrNameLst>
                                          <p:attrName>style.visibility</p:attrName>
                                        </p:attrNameLst>
                                      </p:cBhvr>
                                      <p:to>
                                        <p:strVal val="visible"/>
                                      </p:to>
                                    </p:set>
                                    <p:anim calcmode="lin" valueType="num">
                                      <p:cBhvr>
                                        <p:cTn id="7" dur="500" fill="hold"/>
                                        <p:tgtEl>
                                          <p:spTgt spid="4435"/>
                                        </p:tgtEl>
                                        <p:attrNameLst>
                                          <p:attrName>ppt_w</p:attrName>
                                        </p:attrNameLst>
                                      </p:cBhvr>
                                      <p:tavLst>
                                        <p:tav tm="0">
                                          <p:val>
                                            <p:fltVal val="0"/>
                                          </p:val>
                                        </p:tav>
                                        <p:tav tm="100000">
                                          <p:val>
                                            <p:strVal val="#ppt_w"/>
                                          </p:val>
                                        </p:tav>
                                      </p:tavLst>
                                    </p:anim>
                                    <p:anim calcmode="lin" valueType="num">
                                      <p:cBhvr>
                                        <p:cTn id="8" dur="500" fill="hold"/>
                                        <p:tgtEl>
                                          <p:spTgt spid="443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4437"/>
                                        </p:tgtEl>
                                        <p:attrNameLst>
                                          <p:attrName>style.visibility</p:attrName>
                                        </p:attrNameLst>
                                      </p:cBhvr>
                                      <p:to>
                                        <p:strVal val="visible"/>
                                      </p:to>
                                    </p:set>
                                    <p:anim calcmode="lin" valueType="num">
                                      <p:cBhvr>
                                        <p:cTn id="13" dur="1000" fill="hold"/>
                                        <p:tgtEl>
                                          <p:spTgt spid="4437"/>
                                        </p:tgtEl>
                                        <p:attrNameLst>
                                          <p:attrName>ppt_w</p:attrName>
                                        </p:attrNameLst>
                                      </p:cBhvr>
                                      <p:tavLst>
                                        <p:tav tm="0">
                                          <p:val>
                                            <p:fltVal val="0"/>
                                          </p:val>
                                        </p:tav>
                                        <p:tav tm="100000">
                                          <p:val>
                                            <p:strVal val="#ppt_w"/>
                                          </p:val>
                                        </p:tav>
                                      </p:tavLst>
                                    </p:anim>
                                    <p:anim calcmode="lin" valueType="num">
                                      <p:cBhvr>
                                        <p:cTn id="14" dur="1000" fill="hold"/>
                                        <p:tgtEl>
                                          <p:spTgt spid="4437"/>
                                        </p:tgtEl>
                                        <p:attrNameLst>
                                          <p:attrName>ppt_h</p:attrName>
                                        </p:attrNameLst>
                                      </p:cBhvr>
                                      <p:tavLst>
                                        <p:tav tm="0">
                                          <p:val>
                                            <p:fltVal val="0"/>
                                          </p:val>
                                        </p:tav>
                                        <p:tav tm="100000">
                                          <p:val>
                                            <p:strVal val="#ppt_h"/>
                                          </p:val>
                                        </p:tav>
                                      </p:tavLst>
                                    </p:anim>
                                    <p:anim calcmode="lin" valueType="num">
                                      <p:cBhvr>
                                        <p:cTn id="15" dur="1000" fill="hold"/>
                                        <p:tgtEl>
                                          <p:spTgt spid="443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43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4438"/>
                                        </p:tgtEl>
                                        <p:attrNameLst>
                                          <p:attrName>style.visibility</p:attrName>
                                        </p:attrNameLst>
                                      </p:cBhvr>
                                      <p:to>
                                        <p:strVal val="visible"/>
                                      </p:to>
                                    </p:set>
                                    <p:anim calcmode="lin" valueType="num">
                                      <p:cBhvr>
                                        <p:cTn id="20" dur="1000" fill="hold"/>
                                        <p:tgtEl>
                                          <p:spTgt spid="4438"/>
                                        </p:tgtEl>
                                        <p:attrNameLst>
                                          <p:attrName>ppt_w</p:attrName>
                                        </p:attrNameLst>
                                      </p:cBhvr>
                                      <p:tavLst>
                                        <p:tav tm="0">
                                          <p:val>
                                            <p:fltVal val="0"/>
                                          </p:val>
                                        </p:tav>
                                        <p:tav tm="100000">
                                          <p:val>
                                            <p:strVal val="#ppt_w"/>
                                          </p:val>
                                        </p:tav>
                                      </p:tavLst>
                                    </p:anim>
                                    <p:anim calcmode="lin" valueType="num">
                                      <p:cBhvr>
                                        <p:cTn id="21" dur="1000" fill="hold"/>
                                        <p:tgtEl>
                                          <p:spTgt spid="4438"/>
                                        </p:tgtEl>
                                        <p:attrNameLst>
                                          <p:attrName>ppt_h</p:attrName>
                                        </p:attrNameLst>
                                      </p:cBhvr>
                                      <p:tavLst>
                                        <p:tav tm="0">
                                          <p:val>
                                            <p:fltVal val="0"/>
                                          </p:val>
                                        </p:tav>
                                        <p:tav tm="100000">
                                          <p:val>
                                            <p:strVal val="#ppt_h"/>
                                          </p:val>
                                        </p:tav>
                                      </p:tavLst>
                                    </p:anim>
                                    <p:anim calcmode="lin" valueType="num">
                                      <p:cBhvr>
                                        <p:cTn id="22" dur="1000" fill="hold"/>
                                        <p:tgtEl>
                                          <p:spTgt spid="443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443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4" nodeType="clickEffect">
                                  <p:stCondLst>
                                    <p:cond delay="0"/>
                                  </p:stCondLst>
                                  <p:iterate>
                                    <p:tmAbs val="0"/>
                                  </p:iterate>
                                  <p:childTnLst>
                                    <p:set>
                                      <p:cBhvr>
                                        <p:cTn id="27" fill="hold"/>
                                        <p:tgtEl>
                                          <p:spTgt spid="4440"/>
                                        </p:tgtEl>
                                        <p:attrNameLst>
                                          <p:attrName>style.visibility</p:attrName>
                                        </p:attrNameLst>
                                      </p:cBhvr>
                                      <p:to>
                                        <p:strVal val="visible"/>
                                      </p:to>
                                    </p:set>
                                    <p:anim calcmode="lin" valueType="num">
                                      <p:cBhvr>
                                        <p:cTn id="28" dur="500" fill="hold"/>
                                        <p:tgtEl>
                                          <p:spTgt spid="4440"/>
                                        </p:tgtEl>
                                        <p:attrNameLst>
                                          <p:attrName>ppt_x</p:attrName>
                                        </p:attrNameLst>
                                      </p:cBhvr>
                                      <p:tavLst>
                                        <p:tav tm="0">
                                          <p:val>
                                            <p:strVal val="#ppt_x"/>
                                          </p:val>
                                        </p:tav>
                                        <p:tav tm="100000">
                                          <p:val>
                                            <p:strVal val="#ppt_x"/>
                                          </p:val>
                                        </p:tav>
                                      </p:tavLst>
                                    </p:anim>
                                    <p:anim calcmode="lin" valueType="num">
                                      <p:cBhvr>
                                        <p:cTn id="29" dur="500" fill="hold"/>
                                        <p:tgtEl>
                                          <p:spTgt spid="44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5" grpId="1" animBg="1" advAuto="0"/>
      <p:bldP spid="4437" grpId="2" animBg="1" advAuto="0"/>
      <p:bldP spid="4438" grpId="3" animBg="1" advAuto="0"/>
      <p:bldP spid="4440" grpId="4" animBg="1" advAuto="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 name="Text Box 2"/>
          <p:cNvSpPr txBox="1"/>
          <p:nvPr/>
        </p:nvSpPr>
        <p:spPr>
          <a:xfrm>
            <a:off x="8503829" y="457237"/>
            <a:ext cx="496108" cy="5230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sz="2800" b="1">
                <a:solidFill>
                  <a:srgbClr val="0000FF"/>
                </a:solidFill>
              </a:defRPr>
            </a:lvl1pPr>
          </a:lstStyle>
          <a:p>
            <a:r>
              <a:rPr lang="ar-JO" dirty="0">
                <a:latin typeface="Arial" panose="020B0604020202020204" pitchFamily="34" charset="0"/>
                <a:cs typeface="Arial" panose="020B0604020202020204" pitchFamily="34" charset="0"/>
              </a:rPr>
              <a:t>84</a:t>
            </a:r>
            <a:endParaRPr dirty="0">
              <a:latin typeface="Arial" panose="020B0604020202020204" pitchFamily="34" charset="0"/>
              <a:cs typeface="Arial" panose="020B0604020202020204" pitchFamily="34" charset="0"/>
            </a:endParaRPr>
          </a:p>
        </p:txBody>
      </p:sp>
      <p:sp>
        <p:nvSpPr>
          <p:cNvPr id="5019" name="Text Box 4"/>
          <p:cNvSpPr txBox="1"/>
          <p:nvPr/>
        </p:nvSpPr>
        <p:spPr>
          <a:xfrm>
            <a:off x="152400" y="4191037"/>
            <a:ext cx="7162800" cy="138481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لهذا السبب فإن غرض مرقس هو أكثر رعوية. لقد كتب لإعداد قرائه للمعاناة. تنطوي التلمذة المسيحية على المشقة وحتى الموت كما هو الحال في الرب يسوع.</a:t>
            </a:r>
            <a:endParaRPr sz="3200" b="1" dirty="0">
              <a:latin typeface="Arial" panose="020B0604020202020204" pitchFamily="34" charset="0"/>
              <a:cs typeface="Arial" panose="020B0604020202020204" pitchFamily="34" charset="0"/>
            </a:endParaRPr>
          </a:p>
        </p:txBody>
      </p:sp>
      <p:sp>
        <p:nvSpPr>
          <p:cNvPr id="5020" name="Text Box 5"/>
          <p:cNvSpPr txBox="1"/>
          <p:nvPr/>
        </p:nvSpPr>
        <p:spPr>
          <a:xfrm rot="600000">
            <a:off x="2604699" y="1223917"/>
            <a:ext cx="6264276" cy="18157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شهد كليمندس الاسكندري أن مرقس كتب إنجيله</a:t>
            </a:r>
          </a:p>
          <a:p>
            <a:pPr algn="ctr">
              <a:defRPr sz="2800" b="1">
                <a:solidFill>
                  <a:srgbClr val="FFFFFF"/>
                </a:solidFill>
              </a:defRPr>
            </a:pPr>
            <a:r>
              <a:rPr lang="ar-JO" b="1" dirty="0">
                <a:latin typeface="Arial" panose="020B0604020202020204" pitchFamily="34" charset="0"/>
                <a:cs typeface="Arial" panose="020B0604020202020204" pitchFamily="34" charset="0"/>
              </a:rPr>
              <a:t>بناء على طلب المسيحيين الرومان.</a:t>
            </a:r>
          </a:p>
          <a:p>
            <a:pPr algn="ctr">
              <a:defRPr sz="2800" b="1">
                <a:solidFill>
                  <a:srgbClr val="FFFFFF"/>
                </a:solidFill>
              </a:defRPr>
            </a:pPr>
            <a:r>
              <a:rPr lang="ar-JO" b="1" dirty="0">
                <a:latin typeface="Arial" panose="020B0604020202020204" pitchFamily="34" charset="0"/>
                <a:cs typeface="Arial" panose="020B0604020202020204" pitchFamily="34" charset="0"/>
              </a:rPr>
              <a:t>وقد كُتب في عهد نيرون (54-68 م)، وهو الوقت الذي واجهت فيه الكنيسة اضطهادًا شديدًا.</a:t>
            </a:r>
            <a:endParaRPr b="1" dirty="0">
              <a:latin typeface="Arial" panose="020B0604020202020204" pitchFamily="34" charset="0"/>
              <a:cs typeface="Arial" panose="020B0604020202020204" pitchFamily="34" charset="0"/>
            </a:endParaRPr>
          </a:p>
        </p:txBody>
      </p:sp>
      <p:sp>
        <p:nvSpPr>
          <p:cNvPr id="5021" name="Title 1"/>
          <p:cNvSpPr txBox="1">
            <a:spLocks noGrp="1"/>
          </p:cNvSpPr>
          <p:nvPr>
            <p:ph type="title" idx="4294967295"/>
          </p:nvPr>
        </p:nvSpPr>
        <p:spPr>
          <a:xfrm>
            <a:off x="323849" y="757440"/>
            <a:ext cx="2303465" cy="590148"/>
          </a:xfrm>
          <a:prstGeom prst="rect">
            <a:avLst/>
          </a:prstGeom>
          <a:solidFill>
            <a:srgbClr val="0000FF"/>
          </a:solidFill>
        </p:spPr>
        <p:txBody>
          <a:bodyPr/>
          <a:lstStyle>
            <a:lvl1pPr>
              <a:defRPr sz="3200"/>
            </a:lvl1pPr>
          </a:lstStyle>
          <a:p>
            <a:pPr rtl="0">
              <a:defRPr/>
            </a:pPr>
            <a:r>
              <a:rPr lang="ar-JO" dirty="0"/>
              <a:t>المناسبة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20"/>
                                        </p:tgtEl>
                                        <p:attrNameLst>
                                          <p:attrName>style.visibility</p:attrName>
                                        </p:attrNameLst>
                                      </p:cBhvr>
                                      <p:to>
                                        <p:strVal val="visible"/>
                                      </p:to>
                                    </p:set>
                                    <p:animEffect transition="in" filter="fade">
                                      <p:cBhvr>
                                        <p:cTn id="7" dur="500"/>
                                        <p:tgtEl>
                                          <p:spTgt spid="50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19"/>
                                        </p:tgtEl>
                                        <p:attrNameLst>
                                          <p:attrName>style.visibility</p:attrName>
                                        </p:attrNameLst>
                                      </p:cBhvr>
                                      <p:to>
                                        <p:strVal val="visible"/>
                                      </p:to>
                                    </p:set>
                                    <p:animEffect transition="in" filter="fade">
                                      <p:cBhvr>
                                        <p:cTn id="12" dur="500"/>
                                        <p:tgtEl>
                                          <p:spTgt spid="50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 grpId="2" animBg="1" advAuto="0"/>
      <p:bldP spid="5020" grpId="1" animBg="1" advAuto="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382306" y="228600"/>
            <a:ext cx="3866635" cy="492378"/>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(السبب)              (البيان الموجز)</a:t>
            </a:r>
          </a:p>
        </p:txBody>
      </p:sp>
      <p:sp>
        <p:nvSpPr>
          <p:cNvPr id="14343" name="Rectangle 7"/>
          <p:cNvSpPr>
            <a:spLocks noGrp="1" noChangeArrowheads="1"/>
          </p:cNvSpPr>
          <p:nvPr>
            <p:ph type="body" idx="1"/>
          </p:nvPr>
        </p:nvSpPr>
        <p:spPr>
          <a:xfrm>
            <a:off x="0" y="1988840"/>
            <a:ext cx="9144000" cy="2995018"/>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
        <p:nvSpPr>
          <p:cNvPr id="6" name="Rectangle 7">
            <a:extLst>
              <a:ext uri="{FF2B5EF4-FFF2-40B4-BE49-F238E27FC236}">
                <a16:creationId xmlns:a16="http://schemas.microsoft.com/office/drawing/2014/main" id="{5FA0B172-AFDF-09D4-E3F8-1436E48F95BB}"/>
              </a:ext>
            </a:extLst>
          </p:cNvPr>
          <p:cNvSpPr txBox="1">
            <a:spLocks noChangeArrowheads="1"/>
          </p:cNvSpPr>
          <p:nvPr/>
        </p:nvSpPr>
        <p:spPr bwMode="auto">
          <a:xfrm>
            <a:off x="0" y="4983858"/>
            <a:ext cx="9144000" cy="1901526"/>
          </a:xfrm>
          <a:prstGeom prst="rect">
            <a:avLst/>
          </a:prstGeom>
          <a:solidFill>
            <a:srgbClr val="CAE2CA"/>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lvl1pPr marL="342659" indent="-342659"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599077" indent="-228439"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a:lstStyle>
          <a:p>
            <a:pPr marL="0" indent="0" algn="r" eaLnBrk="1" hangingPunct="1">
              <a:buFont typeface="Wingdings" charset="0"/>
              <a:buNone/>
              <a:defRPr/>
            </a:pPr>
            <a:r>
              <a:rPr lang="ar-JO" altLang="zh-CN" b="1" u="sng" dirty="0">
                <a:solidFill>
                  <a:srgbClr val="000000"/>
                </a:solidFill>
                <a:latin typeface="Arial" panose="020B0604020202020204" pitchFamily="34" charset="0"/>
                <a:ea typeface="SimSun" charset="0"/>
                <a:cs typeface="Arial" panose="020B0604020202020204" pitchFamily="34" charset="0"/>
              </a:rPr>
              <a:t>مرقس</a:t>
            </a:r>
            <a:endParaRPr lang="en-US" altLang="zh-CN" b="1" u="sng" dirty="0">
              <a:latin typeface="Arial" panose="020B0604020202020204" pitchFamily="34" charset="0"/>
              <a:ea typeface="SimSun" charset="0"/>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يقدم مرقس باهتمام رعوي أحداث منتقاة عن المسيح ابن الله (الإله) الذي خدم كنموذج </a:t>
            </a:r>
            <a:r>
              <a:rPr lang="ar-JO" altLang="zh-CN" b="1" dirty="0">
                <a:solidFill>
                  <a:srgbClr val="C00000"/>
                </a:solidFill>
                <a:latin typeface="Arial" panose="020B0604020202020204" pitchFamily="34" charset="0"/>
                <a:ea typeface="SimSun" charset="0"/>
                <a:cs typeface="Arial" panose="020B0604020202020204" pitchFamily="34" charset="0"/>
              </a:rPr>
              <a:t>العبد المتألم </a:t>
            </a:r>
            <a:r>
              <a:rPr lang="ar-JO" altLang="zh-CN" b="1" dirty="0">
                <a:solidFill>
                  <a:srgbClr val="000000"/>
                </a:solidFill>
                <a:latin typeface="Arial" panose="020B0604020202020204" pitchFamily="34" charset="0"/>
                <a:ea typeface="SimSun" charset="0"/>
                <a:cs typeface="Arial" panose="020B0604020202020204" pitchFamily="34" charset="0"/>
              </a:rPr>
              <a:t>ليحض المؤمنين الرومان المضطهدين على </a:t>
            </a:r>
            <a:r>
              <a:rPr lang="ar-JO" altLang="zh-CN" b="1" dirty="0">
                <a:solidFill>
                  <a:srgbClr val="C00000"/>
                </a:solidFill>
                <a:latin typeface="Arial" panose="020B0604020202020204" pitchFamily="34" charset="0"/>
                <a:ea typeface="SimSun" charset="0"/>
                <a:cs typeface="Arial" panose="020B0604020202020204" pitchFamily="34" charset="0"/>
              </a:rPr>
              <a:t>التلمذة</a:t>
            </a:r>
            <a:r>
              <a:rPr lang="ar-JO" altLang="zh-CN" b="1" dirty="0">
                <a:solidFill>
                  <a:srgbClr val="000000"/>
                </a:solidFill>
                <a:latin typeface="Arial" panose="020B0604020202020204" pitchFamily="34" charset="0"/>
                <a:ea typeface="SimSun" charset="0"/>
                <a:cs typeface="Arial" panose="020B0604020202020204" pitchFamily="34" charset="0"/>
              </a:rPr>
              <a:t> الصحيحة للمسيح </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528348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additive="base">
                                        <p:cTn id="31"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 calcmode="lin" valueType="num">
                                      <p:cBhvr additive="base">
                                        <p:cTn id="37"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P spid="6" grpId="0" build="p" bldLvl="2"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1875212743"/>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303055310"/>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805883427"/>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Tree>
    <p:extLst>
      <p:ext uri="{BB962C8B-B14F-4D97-AF65-F5344CB8AC3E}">
        <p14:creationId xmlns:p14="http://schemas.microsoft.com/office/powerpoint/2010/main" val="3658355687"/>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4" name="Text Box 2"/>
          <p:cNvSpPr txBox="1"/>
          <p:nvPr/>
        </p:nvSpPr>
        <p:spPr>
          <a:xfrm>
            <a:off x="1143000" y="2514600"/>
            <a:ext cx="7239000" cy="353924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البيان الموجز</a:t>
            </a:r>
            <a:endParaRPr b="1" dirty="0">
              <a:latin typeface="Arial" panose="020B0604020202020204" pitchFamily="34" charset="0"/>
              <a:cs typeface="Arial" panose="020B0604020202020204" pitchFamily="34" charset="0"/>
            </a:endParaRPr>
          </a:p>
          <a:p>
            <a:pPr algn="ctr" rtl="1">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يعرض مرقس في اهتمام رعوي</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أحداث مختارة عن المسيح،</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ابن الله (الإله)</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الذي يخدم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نموذج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العبد المتألم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لحث المؤمنين الرومان المضطهدين على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التلمذة</a:t>
            </a:r>
            <a:r>
              <a:rPr lang="ar-JO" b="1" dirty="0">
                <a:latin typeface="Arial" panose="020B0604020202020204" pitchFamily="34" charset="0"/>
                <a:ea typeface="Times New Roman"/>
                <a:cs typeface="Arial" panose="020B0604020202020204" pitchFamily="34" charset="0"/>
                <a:sym typeface="Times New Roman"/>
              </a:rPr>
              <a:t> الحقيقية للمسيح.</a:t>
            </a:r>
            <a:endParaRPr b="1" dirty="0">
              <a:latin typeface="Arial" panose="020B0604020202020204" pitchFamily="34" charset="0"/>
              <a:ea typeface="Times New Roman"/>
              <a:cs typeface="Arial" panose="020B0604020202020204" pitchFamily="34" charset="0"/>
              <a:sym typeface="Times New Roman"/>
            </a:endParaRPr>
          </a:p>
        </p:txBody>
      </p:sp>
      <p:sp>
        <p:nvSpPr>
          <p:cNvPr id="5045" name="Text Box 3"/>
          <p:cNvSpPr txBox="1"/>
          <p:nvPr/>
        </p:nvSpPr>
        <p:spPr>
          <a:xfrm>
            <a:off x="8738792" y="304813"/>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5046" name="Text Box 5"/>
          <p:cNvSpPr txBox="1"/>
          <p:nvPr/>
        </p:nvSpPr>
        <p:spPr>
          <a:xfrm>
            <a:off x="3711455" y="1295400"/>
            <a:ext cx="1914766" cy="953926"/>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الكلمة المفتاحية</a:t>
            </a:r>
            <a:endParaRPr b="1" dirty="0">
              <a:latin typeface="Arial" panose="020B0604020202020204" pitchFamily="34" charset="0"/>
              <a:cs typeface="Arial" panose="020B0604020202020204" pitchFamily="34" charset="0"/>
            </a:endParaRPr>
          </a:p>
          <a:p>
            <a:pPr algn="ctr">
              <a:defRPr sz="2800" b="1">
                <a:solidFill>
                  <a:srgbClr val="FFFF00"/>
                </a:solidFill>
              </a:defRPr>
            </a:pPr>
            <a:r>
              <a:rPr lang="ar-JO" b="1" dirty="0">
                <a:latin typeface="Arial" panose="020B0604020202020204" pitchFamily="34" charset="0"/>
                <a:cs typeface="Arial" panose="020B0604020202020204" pitchFamily="34" charset="0"/>
              </a:rPr>
              <a:t>التلمذة</a:t>
            </a:r>
            <a:endParaRPr b="1" dirty="0">
              <a:latin typeface="Arial" panose="020B0604020202020204" pitchFamily="34" charset="0"/>
              <a:cs typeface="Arial" panose="020B0604020202020204" pitchFamily="34" charset="0"/>
            </a:endParaRPr>
          </a:p>
        </p:txBody>
      </p:sp>
      <p:pic>
        <p:nvPicPr>
          <p:cNvPr id="5047" name="Picture 6" descr="Picture 6"/>
          <p:cNvPicPr>
            <a:picLocks noChangeAspect="1"/>
          </p:cNvPicPr>
          <p:nvPr/>
        </p:nvPicPr>
        <p:blipFill>
          <a:blip r:embed="rId2" cstate="print"/>
          <a:stretch>
            <a:fillRect/>
          </a:stretch>
        </p:blipFill>
        <p:spPr>
          <a:xfrm>
            <a:off x="457200" y="533401"/>
            <a:ext cx="2895600" cy="1935164"/>
          </a:xfrm>
          <a:prstGeom prst="rect">
            <a:avLst/>
          </a:prstGeom>
          <a:ln w="12700">
            <a:miter lim="400000"/>
          </a:ln>
        </p:spPr>
      </p:pic>
      <p:sp>
        <p:nvSpPr>
          <p:cNvPr id="5048" name="Text Box 8"/>
          <p:cNvSpPr txBox="1"/>
          <p:nvPr/>
        </p:nvSpPr>
        <p:spPr>
          <a:xfrm rot="20052411">
            <a:off x="6435119" y="1034478"/>
            <a:ext cx="1796144" cy="953926"/>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إنجيل العمل</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للوقت 41 مرة</a:t>
            </a:r>
            <a:endParaRPr b="1" dirty="0">
              <a:latin typeface="Arial" panose="020B0604020202020204" pitchFamily="34" charset="0"/>
              <a:cs typeface="Arial" panose="020B0604020202020204" pitchFamily="34" charset="0"/>
            </a:endParaRPr>
          </a:p>
        </p:txBody>
      </p:sp>
      <p:sp>
        <p:nvSpPr>
          <p:cNvPr id="5049" name="Title 1"/>
          <p:cNvSpPr txBox="1">
            <a:spLocks noGrp="1"/>
          </p:cNvSpPr>
          <p:nvPr>
            <p:ph type="title" idx="4294967295"/>
          </p:nvPr>
        </p:nvSpPr>
        <p:spPr>
          <a:xfrm>
            <a:off x="3492501" y="548899"/>
            <a:ext cx="2319505" cy="523041"/>
          </a:xfrm>
          <a:prstGeom prst="rect">
            <a:avLst/>
          </a:prstGeom>
        </p:spPr>
        <p:txBody>
          <a:bodyPr/>
          <a:lstStyle/>
          <a:p>
            <a:pPr rtl="0">
              <a:defRPr/>
            </a:pPr>
            <a:r>
              <a:rPr lang="ar-JO" dirty="0"/>
              <a:t>مفاتيح مرقس</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5044"/>
                                        </p:tgtEl>
                                        <p:attrNameLst>
                                          <p:attrName>style.visibility</p:attrName>
                                        </p:attrNameLst>
                                      </p:cBhvr>
                                      <p:to>
                                        <p:strVal val="visible"/>
                                      </p:to>
                                    </p:set>
                                    <p:anim calcmode="lin" valueType="num">
                                      <p:cBhvr>
                                        <p:cTn id="7" dur="500" fill="hold"/>
                                        <p:tgtEl>
                                          <p:spTgt spid="5044"/>
                                        </p:tgtEl>
                                        <p:attrNameLst>
                                          <p:attrName>ppt_w</p:attrName>
                                        </p:attrNameLst>
                                      </p:cBhvr>
                                      <p:tavLst>
                                        <p:tav tm="0">
                                          <p:val>
                                            <p:fltVal val="0"/>
                                          </p:val>
                                        </p:tav>
                                        <p:tav tm="100000">
                                          <p:val>
                                            <p:strVal val="#ppt_w"/>
                                          </p:val>
                                        </p:tav>
                                      </p:tavLst>
                                    </p:anim>
                                    <p:anim calcmode="lin" valueType="num">
                                      <p:cBhvr>
                                        <p:cTn id="8" dur="500" fill="hold"/>
                                        <p:tgtEl>
                                          <p:spTgt spid="504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5047"/>
                                        </p:tgtEl>
                                        <p:attrNameLst>
                                          <p:attrName>style.visibility</p:attrName>
                                        </p:attrNameLst>
                                      </p:cBhvr>
                                      <p:to>
                                        <p:strVal val="visible"/>
                                      </p:to>
                                    </p:set>
                                    <p:anim calcmode="lin" valueType="num">
                                      <p:cBhvr>
                                        <p:cTn id="13" dur="1000" fill="hold"/>
                                        <p:tgtEl>
                                          <p:spTgt spid="5047"/>
                                        </p:tgtEl>
                                        <p:attrNameLst>
                                          <p:attrName>ppt_w</p:attrName>
                                        </p:attrNameLst>
                                      </p:cBhvr>
                                      <p:tavLst>
                                        <p:tav tm="0">
                                          <p:val>
                                            <p:fltVal val="0"/>
                                          </p:val>
                                        </p:tav>
                                        <p:tav tm="100000">
                                          <p:val>
                                            <p:strVal val="#ppt_w"/>
                                          </p:val>
                                        </p:tav>
                                      </p:tavLst>
                                    </p:anim>
                                    <p:anim calcmode="lin" valueType="num">
                                      <p:cBhvr>
                                        <p:cTn id="14" dur="1000" fill="hold"/>
                                        <p:tgtEl>
                                          <p:spTgt spid="5047"/>
                                        </p:tgtEl>
                                        <p:attrNameLst>
                                          <p:attrName>ppt_h</p:attrName>
                                        </p:attrNameLst>
                                      </p:cBhvr>
                                      <p:tavLst>
                                        <p:tav tm="0">
                                          <p:val>
                                            <p:fltVal val="0"/>
                                          </p:val>
                                        </p:tav>
                                        <p:tav tm="100000">
                                          <p:val>
                                            <p:strVal val="#ppt_h"/>
                                          </p:val>
                                        </p:tav>
                                      </p:tavLst>
                                    </p:anim>
                                    <p:anim calcmode="lin" valueType="num">
                                      <p:cBhvr>
                                        <p:cTn id="15" dur="1000" fill="hold"/>
                                        <p:tgtEl>
                                          <p:spTgt spid="504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04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5048"/>
                                        </p:tgtEl>
                                        <p:attrNameLst>
                                          <p:attrName>style.visibility</p:attrName>
                                        </p:attrNameLst>
                                      </p:cBhvr>
                                      <p:to>
                                        <p:strVal val="visible"/>
                                      </p:to>
                                    </p:set>
                                    <p:anim calcmode="lin" valueType="num">
                                      <p:cBhvr>
                                        <p:cTn id="20" dur="1000" fill="hold"/>
                                        <p:tgtEl>
                                          <p:spTgt spid="5048"/>
                                        </p:tgtEl>
                                        <p:attrNameLst>
                                          <p:attrName>ppt_w</p:attrName>
                                        </p:attrNameLst>
                                      </p:cBhvr>
                                      <p:tavLst>
                                        <p:tav tm="0">
                                          <p:val>
                                            <p:fltVal val="0"/>
                                          </p:val>
                                        </p:tav>
                                        <p:tav tm="100000">
                                          <p:val>
                                            <p:strVal val="#ppt_w"/>
                                          </p:val>
                                        </p:tav>
                                      </p:tavLst>
                                    </p:anim>
                                    <p:anim calcmode="lin" valueType="num">
                                      <p:cBhvr>
                                        <p:cTn id="21" dur="1000" fill="hold"/>
                                        <p:tgtEl>
                                          <p:spTgt spid="5048"/>
                                        </p:tgtEl>
                                        <p:attrNameLst>
                                          <p:attrName>ppt_h</p:attrName>
                                        </p:attrNameLst>
                                      </p:cBhvr>
                                      <p:tavLst>
                                        <p:tav tm="0">
                                          <p:val>
                                            <p:fltVal val="0"/>
                                          </p:val>
                                        </p:tav>
                                        <p:tav tm="100000">
                                          <p:val>
                                            <p:strVal val="#ppt_h"/>
                                          </p:val>
                                        </p:tav>
                                      </p:tavLst>
                                    </p:anim>
                                    <p:anim calcmode="lin" valueType="num">
                                      <p:cBhvr>
                                        <p:cTn id="22" dur="1000" fill="hold"/>
                                        <p:tgtEl>
                                          <p:spTgt spid="504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504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4" grpId="1" animBg="1" advAuto="0"/>
      <p:bldP spid="5047" grpId="2" animBg="1" advAuto="0"/>
      <p:bldP spid="5048" grpId="3" animBg="1" advAuto="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1" name="Object 2" descr="Object 2"/>
          <p:cNvPicPr>
            <a:picLocks noChangeAspect="1"/>
          </p:cNvPicPr>
          <p:nvPr/>
        </p:nvPicPr>
        <p:blipFill>
          <a:blip r:embed="rId2" cstate="print"/>
          <a:stretch>
            <a:fillRect/>
          </a:stretch>
        </p:blipFill>
        <p:spPr>
          <a:xfrm>
            <a:off x="4267200" y="1143000"/>
            <a:ext cx="4876800" cy="3657600"/>
          </a:xfrm>
          <a:prstGeom prst="rect">
            <a:avLst/>
          </a:prstGeom>
          <a:ln w="12700">
            <a:miter lim="400000"/>
          </a:ln>
        </p:spPr>
      </p:pic>
      <p:sp>
        <p:nvSpPr>
          <p:cNvPr id="5052" name="Text Box 2"/>
          <p:cNvSpPr txBox="1"/>
          <p:nvPr/>
        </p:nvSpPr>
        <p:spPr>
          <a:xfrm>
            <a:off x="8580041"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85</a:t>
            </a:r>
            <a:endParaRPr dirty="0">
              <a:latin typeface="Arial" panose="020B0604020202020204" pitchFamily="34" charset="0"/>
              <a:cs typeface="Arial" panose="020B0604020202020204" pitchFamily="34" charset="0"/>
            </a:endParaRPr>
          </a:p>
        </p:txBody>
      </p:sp>
      <p:sp>
        <p:nvSpPr>
          <p:cNvPr id="5053" name="Text Box 4"/>
          <p:cNvSpPr txBox="1"/>
          <p:nvPr/>
        </p:nvSpPr>
        <p:spPr>
          <a:xfrm>
            <a:off x="1371600" y="3179801"/>
            <a:ext cx="4929188"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المقاومة 1: 14-10: 52</a:t>
            </a:r>
            <a:endParaRPr dirty="0">
              <a:latin typeface="Arial" panose="020B0604020202020204" pitchFamily="34" charset="0"/>
              <a:cs typeface="Arial" panose="020B0604020202020204" pitchFamily="34" charset="0"/>
            </a:endParaRPr>
          </a:p>
        </p:txBody>
      </p:sp>
      <p:sp>
        <p:nvSpPr>
          <p:cNvPr id="5054" name="Text Box 5"/>
          <p:cNvSpPr txBox="1"/>
          <p:nvPr/>
        </p:nvSpPr>
        <p:spPr>
          <a:xfrm>
            <a:off x="457200" y="2057437"/>
            <a:ext cx="4370388"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 1-13 المجيء</a:t>
            </a:r>
            <a:endParaRPr dirty="0">
              <a:latin typeface="Arial" panose="020B0604020202020204" pitchFamily="34" charset="0"/>
              <a:cs typeface="Arial" panose="020B0604020202020204" pitchFamily="34" charset="0"/>
            </a:endParaRPr>
          </a:p>
        </p:txBody>
      </p:sp>
      <p:sp>
        <p:nvSpPr>
          <p:cNvPr id="5055" name="Text Box 6"/>
          <p:cNvSpPr txBox="1"/>
          <p:nvPr/>
        </p:nvSpPr>
        <p:spPr>
          <a:xfrm>
            <a:off x="2252663" y="4302162"/>
            <a:ext cx="4983163"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11-15 بذل الذات</a:t>
            </a:r>
            <a:endParaRPr dirty="0">
              <a:latin typeface="Arial" panose="020B0604020202020204" pitchFamily="34" charset="0"/>
              <a:cs typeface="Arial" panose="020B0604020202020204" pitchFamily="34" charset="0"/>
            </a:endParaRPr>
          </a:p>
        </p:txBody>
      </p:sp>
      <p:sp>
        <p:nvSpPr>
          <p:cNvPr id="5056" name="Text Box 7"/>
          <p:cNvSpPr txBox="1"/>
          <p:nvPr/>
        </p:nvSpPr>
        <p:spPr>
          <a:xfrm>
            <a:off x="3200400" y="5424525"/>
            <a:ext cx="4900613"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16 القيامة</a:t>
            </a:r>
            <a:endParaRPr dirty="0">
              <a:latin typeface="Arial" panose="020B0604020202020204" pitchFamily="34" charset="0"/>
              <a:cs typeface="Arial" panose="020B0604020202020204" pitchFamily="34" charset="0"/>
            </a:endParaRPr>
          </a:p>
        </p:txBody>
      </p:sp>
      <p:sp>
        <p:nvSpPr>
          <p:cNvPr id="5057" name="Title 1"/>
          <p:cNvSpPr txBox="1">
            <a:spLocks noGrp="1"/>
          </p:cNvSpPr>
          <p:nvPr>
            <p:ph type="title" idx="4294967295"/>
          </p:nvPr>
        </p:nvSpPr>
        <p:spPr>
          <a:xfrm>
            <a:off x="3495676" y="549275"/>
            <a:ext cx="2155826" cy="522288"/>
          </a:xfrm>
          <a:prstGeom prst="rect">
            <a:avLst/>
          </a:prstGeom>
          <a:solidFill>
            <a:srgbClr val="0000FF"/>
          </a:solidFill>
        </p:spPr>
        <p:txBody>
          <a:bodyPr/>
          <a:lstStyle>
            <a:lvl1pPr rtl="0">
              <a:defRPr/>
            </a:lvl1pPr>
          </a:lstStyle>
          <a:p>
            <a:r>
              <a:rPr lang="ar-JO" dirty="0"/>
              <a:t>الفرضية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54"/>
                                        </p:tgtEl>
                                        <p:attrNameLst>
                                          <p:attrName>style.visibility</p:attrName>
                                        </p:attrNameLst>
                                      </p:cBhvr>
                                      <p:to>
                                        <p:strVal val="visible"/>
                                      </p:to>
                                    </p:set>
                                    <p:anim calcmode="lin" valueType="num">
                                      <p:cBhvr>
                                        <p:cTn id="7" dur="500" fill="hold"/>
                                        <p:tgtEl>
                                          <p:spTgt spid="5054"/>
                                        </p:tgtEl>
                                        <p:attrNameLst>
                                          <p:attrName>ppt_x</p:attrName>
                                        </p:attrNameLst>
                                      </p:cBhvr>
                                      <p:tavLst>
                                        <p:tav tm="0">
                                          <p:val>
                                            <p:strVal val="0-#ppt_w/2"/>
                                          </p:val>
                                        </p:tav>
                                        <p:tav tm="100000">
                                          <p:val>
                                            <p:strVal val="#ppt_x"/>
                                          </p:val>
                                        </p:tav>
                                      </p:tavLst>
                                    </p:anim>
                                    <p:anim calcmode="lin" valueType="num">
                                      <p:cBhvr>
                                        <p:cTn id="8" dur="500" fill="hold"/>
                                        <p:tgtEl>
                                          <p:spTgt spid="505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53"/>
                                        </p:tgtEl>
                                        <p:attrNameLst>
                                          <p:attrName>style.visibility</p:attrName>
                                        </p:attrNameLst>
                                      </p:cBhvr>
                                      <p:to>
                                        <p:strVal val="visible"/>
                                      </p:to>
                                    </p:set>
                                    <p:anim calcmode="lin" valueType="num">
                                      <p:cBhvr>
                                        <p:cTn id="13" dur="500" fill="hold"/>
                                        <p:tgtEl>
                                          <p:spTgt spid="5053"/>
                                        </p:tgtEl>
                                        <p:attrNameLst>
                                          <p:attrName>ppt_x</p:attrName>
                                        </p:attrNameLst>
                                      </p:cBhvr>
                                      <p:tavLst>
                                        <p:tav tm="0">
                                          <p:val>
                                            <p:strVal val="0-#ppt_w/2"/>
                                          </p:val>
                                        </p:tav>
                                        <p:tav tm="100000">
                                          <p:val>
                                            <p:strVal val="#ppt_x"/>
                                          </p:val>
                                        </p:tav>
                                      </p:tavLst>
                                    </p:anim>
                                    <p:anim calcmode="lin" valueType="num">
                                      <p:cBhvr>
                                        <p:cTn id="14" dur="500" fill="hold"/>
                                        <p:tgtEl>
                                          <p:spTgt spid="50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55"/>
                                        </p:tgtEl>
                                        <p:attrNameLst>
                                          <p:attrName>style.visibility</p:attrName>
                                        </p:attrNameLst>
                                      </p:cBhvr>
                                      <p:to>
                                        <p:strVal val="visible"/>
                                      </p:to>
                                    </p:set>
                                    <p:anim calcmode="lin" valueType="num">
                                      <p:cBhvr>
                                        <p:cTn id="19" dur="500" fill="hold"/>
                                        <p:tgtEl>
                                          <p:spTgt spid="5055"/>
                                        </p:tgtEl>
                                        <p:attrNameLst>
                                          <p:attrName>ppt_x</p:attrName>
                                        </p:attrNameLst>
                                      </p:cBhvr>
                                      <p:tavLst>
                                        <p:tav tm="0">
                                          <p:val>
                                            <p:strVal val="0-#ppt_w/2"/>
                                          </p:val>
                                        </p:tav>
                                        <p:tav tm="100000">
                                          <p:val>
                                            <p:strVal val="#ppt_x"/>
                                          </p:val>
                                        </p:tav>
                                      </p:tavLst>
                                    </p:anim>
                                    <p:anim calcmode="lin" valueType="num">
                                      <p:cBhvr>
                                        <p:cTn id="20" dur="500" fill="hold"/>
                                        <p:tgtEl>
                                          <p:spTgt spid="505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56"/>
                                        </p:tgtEl>
                                        <p:attrNameLst>
                                          <p:attrName>style.visibility</p:attrName>
                                        </p:attrNameLst>
                                      </p:cBhvr>
                                      <p:to>
                                        <p:strVal val="visible"/>
                                      </p:to>
                                    </p:set>
                                    <p:anim calcmode="lin" valueType="num">
                                      <p:cBhvr>
                                        <p:cTn id="25" dur="500" fill="hold"/>
                                        <p:tgtEl>
                                          <p:spTgt spid="5056"/>
                                        </p:tgtEl>
                                        <p:attrNameLst>
                                          <p:attrName>ppt_x</p:attrName>
                                        </p:attrNameLst>
                                      </p:cBhvr>
                                      <p:tavLst>
                                        <p:tav tm="0">
                                          <p:val>
                                            <p:strVal val="0-#ppt_w/2"/>
                                          </p:val>
                                        </p:tav>
                                        <p:tav tm="100000">
                                          <p:val>
                                            <p:strVal val="#ppt_x"/>
                                          </p:val>
                                        </p:tav>
                                      </p:tavLst>
                                    </p:anim>
                                    <p:anim calcmode="lin" valueType="num">
                                      <p:cBhvr>
                                        <p:cTn id="26" dur="500" fill="hold"/>
                                        <p:tgtEl>
                                          <p:spTgt spid="50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53" grpId="2" animBg="1" advAuto="0"/>
      <p:bldP spid="5054" grpId="1" animBg="1" advAuto="0"/>
      <p:bldP spid="5055" grpId="3" animBg="1" advAuto="0"/>
      <p:bldP spid="5056" grpId="4" animBg="1" advAuto="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a:extLst>
            <a:ext uri="{FF2B5EF4-FFF2-40B4-BE49-F238E27FC236}">
              <a16:creationId xmlns:a16="http://schemas.microsoft.com/office/drawing/2014/main" id="{AED61B93-4768-2F2A-3A04-6F2243C15040}"/>
            </a:ext>
          </a:extLst>
        </p:cNvPr>
        <p:cNvGrpSpPr/>
        <p:nvPr/>
      </p:nvGrpSpPr>
      <p:grpSpPr>
        <a:xfrm>
          <a:off x="0" y="0"/>
          <a:ext cx="0" cy="0"/>
          <a:chOff x="0" y="0"/>
          <a:chExt cx="0" cy="0"/>
        </a:xfrm>
      </p:grpSpPr>
      <p:pic>
        <p:nvPicPr>
          <p:cNvPr id="4478" name="Picture 2" descr="Picture 2">
            <a:extLst>
              <a:ext uri="{FF2B5EF4-FFF2-40B4-BE49-F238E27FC236}">
                <a16:creationId xmlns:a16="http://schemas.microsoft.com/office/drawing/2014/main" id="{81D08C1C-1CFC-5F99-0DD3-CD333311C61F}"/>
              </a:ext>
            </a:extLst>
          </p:cNvPr>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a:extLst>
              <a:ext uri="{FF2B5EF4-FFF2-40B4-BE49-F238E27FC236}">
                <a16:creationId xmlns:a16="http://schemas.microsoft.com/office/drawing/2014/main" id="{8D51888B-31E6-6C0D-2712-3C3A08790AA8}"/>
              </a:ext>
            </a:extLst>
          </p:cNvPr>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b="1"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b="1"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b="1"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b="1"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a:extLst>
              <a:ext uri="{FF2B5EF4-FFF2-40B4-BE49-F238E27FC236}">
                <a16:creationId xmlns:a16="http://schemas.microsoft.com/office/drawing/2014/main" id="{87E2AF00-DF0F-7AFA-36EF-27136916DE7A}"/>
              </a:ext>
            </a:extLst>
          </p:cNvPr>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lang="ar-SA"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كن</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a:extLst>
              <a:ext uri="{FF2B5EF4-FFF2-40B4-BE49-F238E27FC236}">
                <a16:creationId xmlns:a16="http://schemas.microsoft.com/office/drawing/2014/main" id="{DAE790A4-4455-B9D6-95DF-9E8078D9FC21}"/>
              </a:ext>
            </a:extLst>
          </p:cNvPr>
          <p:cNvGrpSpPr/>
          <p:nvPr/>
        </p:nvGrpSpPr>
        <p:grpSpPr>
          <a:xfrm>
            <a:off x="-23813" y="5411348"/>
            <a:ext cx="9228217" cy="1446653"/>
            <a:chOff x="0" y="0"/>
            <a:chExt cx="9228216" cy="765175"/>
          </a:xfrm>
        </p:grpSpPr>
        <p:sp>
          <p:nvSpPr>
            <p:cNvPr id="4481" name="Rectangle">
              <a:extLst>
                <a:ext uri="{FF2B5EF4-FFF2-40B4-BE49-F238E27FC236}">
                  <a16:creationId xmlns:a16="http://schemas.microsoft.com/office/drawing/2014/main" id="{0C1DFE97-1D12-F656-BDA4-855682472F1C}"/>
                </a:ext>
              </a:extLst>
            </p:cNvPr>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i="0"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a:extLst>
                <a:ext uri="{FF2B5EF4-FFF2-40B4-BE49-F238E27FC236}">
                  <a16:creationId xmlns:a16="http://schemas.microsoft.com/office/drawing/2014/main" id="{A12C8381-1B02-F0CB-36F9-6299D1B2DD53}"/>
                </a:ext>
              </a:extLst>
            </p:cNvPr>
            <p:cNvSpPr txBox="1"/>
            <p:nvPr/>
          </p:nvSpPr>
          <p:spPr>
            <a:xfrm>
              <a:off x="45720" y="81425"/>
              <a:ext cx="9136776" cy="602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extLst>
      <p:ext uri="{BB962C8B-B14F-4D97-AF65-F5344CB8AC3E}">
        <p14:creationId xmlns:p14="http://schemas.microsoft.com/office/powerpoint/2010/main" val="560814531"/>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باكستان</a:t>
            </a:r>
            <a:endParaRPr lang="en-US" sz="54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DCE205C0-6560-2348-9522-6F3430904D06}"/>
              </a:ext>
            </a:extLst>
          </p:cNvPr>
          <p:cNvPicPr>
            <a:picLocks noChangeAspect="1"/>
          </p:cNvPicPr>
          <p:nvPr/>
        </p:nvPicPr>
        <p:blipFill>
          <a:blip r:embed="rId3"/>
          <a:stretch>
            <a:fillRect/>
          </a:stretch>
        </p:blipFill>
        <p:spPr>
          <a:xfrm>
            <a:off x="-36512" y="1268760"/>
            <a:ext cx="9132722" cy="4320480"/>
          </a:xfrm>
          <a:prstGeom prst="rect">
            <a:avLst/>
          </a:prstGeom>
        </p:spPr>
      </p:pic>
    </p:spTree>
    <p:extLst>
      <p:ext uri="{BB962C8B-B14F-4D97-AF65-F5344CB8AC3E}">
        <p14:creationId xmlns:p14="http://schemas.microsoft.com/office/powerpoint/2010/main" val="111491518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4442" name="Title 1"/>
          <p:cNvSpPr txBox="1">
            <a:spLocks noGrp="1"/>
          </p:cNvSpPr>
          <p:nvPr>
            <p:ph type="ctr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1">
              <a:defRPr/>
            </a:pPr>
            <a:r>
              <a:rPr dirty="0">
                <a:latin typeface="Arial" panose="020B0604020202020204" pitchFamily="34" charset="0"/>
                <a:cs typeface="Arial" panose="020B0604020202020204" pitchFamily="34" charset="0"/>
              </a:rPr>
              <a:t>بيان الملكوت</a:t>
            </a:r>
          </a:p>
        </p:txBody>
      </p:sp>
      <p:sp>
        <p:nvSpPr>
          <p:cNvPr id="4443" name="Rectangle 2"/>
          <p:cNvSpPr txBox="1"/>
          <p:nvPr/>
        </p:nvSpPr>
        <p:spPr>
          <a:xfrm>
            <a:off x="70363" y="2636912"/>
            <a:ext cx="9003274" cy="1815882"/>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يحرر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الملكوت</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الخطيئ</a:t>
            </a:r>
            <a:r>
              <a:rPr lang="ar-JO" sz="3200" dirty="0">
                <a:latin typeface="Arial" panose="020B0604020202020204" pitchFamily="34" charset="0"/>
                <a:cs typeface="Arial" panose="020B0604020202020204" pitchFamily="34" charset="0"/>
              </a:rPr>
              <a:t>ة من خلال التوبة </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١: ١٤</a:t>
            </a:r>
            <a:r>
              <a:rPr lang="en-US" sz="3200" dirty="0">
                <a:latin typeface="Arial" panose="020B0604020202020204" pitchFamily="34" charset="0"/>
                <a:cs typeface="Arial" panose="020B0604020202020204" pitchFamily="34" charset="0"/>
              </a:rPr>
              <a:t> </a:t>
            </a:r>
            <a:r>
              <a:rPr sz="3200" dirty="0">
                <a:latin typeface="Arial" panose="020B0604020202020204" pitchFamily="34" charset="0"/>
                <a:cs typeface="Arial" panose="020B0604020202020204" pitchFamily="34" charset="0"/>
              </a:rPr>
              <a:t>-١٥</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وينمو</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النقيض</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حالة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ركود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أولئك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يرفضون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المسيح</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٤: ١-٣٤</a:t>
            </a:r>
            <a:r>
              <a:rPr lang="en-US" sz="3200" dirty="0">
                <a:latin typeface="Arial" panose="020B0604020202020204" pitchFamily="34" charset="0"/>
                <a:cs typeface="Arial" panose="020B0604020202020204" pitchFamily="34" charset="0"/>
              </a:rPr>
              <a:t>(</a:t>
            </a:r>
            <a:r>
              <a:rPr lang="ar-JO" sz="3200" dirty="0">
                <a:latin typeface="Arial" panose="020B0604020202020204" pitchFamily="34" charset="0"/>
                <a:cs typeface="Arial" panose="020B0604020202020204" pitchFamily="34" charset="0"/>
              </a:rPr>
              <a:t> ي</a:t>
            </a:r>
            <a:r>
              <a:rPr sz="3200" dirty="0" err="1">
                <a:latin typeface="Arial" panose="020B0604020202020204" pitchFamily="34" charset="0"/>
                <a:cs typeface="Arial" panose="020B0604020202020204" pitchFamily="34" charset="0"/>
              </a:rPr>
              <a:t>صور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وضع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تجليه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كملك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ليُعلم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المجد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في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المستقبل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سيتبع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الآلام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الحالية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ولأتباعه</a:t>
            </a:r>
            <a:r>
              <a:rPr sz="3200" dirty="0">
                <a:latin typeface="Arial" panose="020B0604020202020204" pitchFamily="34" charset="0"/>
                <a:cs typeface="Arial" panose="020B0604020202020204" pitchFamily="34" charset="0"/>
              </a:rPr>
              <a:t> </a:t>
            </a:r>
            <a:endParaRPr lang="ar-JO" sz="3200" dirty="0">
              <a:latin typeface="Arial" panose="020B0604020202020204" pitchFamily="34" charset="0"/>
              <a:cs typeface="Arial" panose="020B0604020202020204" pitchFamily="34" charset="0"/>
            </a:endParaRPr>
          </a:p>
          <a:p>
            <a:pPr rtl="1"/>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٩: ١-١٣</a:t>
            </a:r>
            <a:r>
              <a:rPr lang="en-US" sz="3200" dirty="0">
                <a:latin typeface="Arial" panose="020B0604020202020204" pitchFamily="34" charset="0"/>
                <a:cs typeface="Arial" panose="020B0604020202020204" pitchFamily="34" charset="0"/>
              </a:rPr>
              <a:t>(</a:t>
            </a:r>
            <a:endParaRPr lang="ar-JO" sz="3200" dirty="0">
              <a:latin typeface="Arial" panose="020B0604020202020204" pitchFamily="34" charset="0"/>
              <a:cs typeface="Arial" panose="020B0604020202020204" pitchFamily="34" charset="0"/>
            </a:endParaRPr>
          </a:p>
        </p:txBody>
      </p:sp>
      <p:sp>
        <p:nvSpPr>
          <p:cNvPr id="4444"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algn="l" rtl="1"/>
            <a:r>
              <a:rPr dirty="0">
                <a:latin typeface="Arial" panose="020B0604020202020204" pitchFamily="34" charset="0"/>
                <a:cs typeface="Arial" panose="020B0604020202020204" pitchFamily="34" charset="0"/>
              </a:rPr>
              <a:t>٢٧ أ</a:t>
            </a:r>
          </a:p>
        </p:txBody>
      </p:sp>
      <p:sp>
        <p:nvSpPr>
          <p:cNvPr id="4445"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lgn="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45"/>
                                        </p:tgtEl>
                                        <p:attrNameLst>
                                          <p:attrName>style.visibility</p:attrName>
                                        </p:attrNameLst>
                                      </p:cBhvr>
                                      <p:to>
                                        <p:strVal val="visible"/>
                                      </p:to>
                                    </p:set>
                                    <p:anim calcmode="lin" valueType="num">
                                      <p:cBhvr>
                                        <p:cTn id="7" dur="500" fill="hold"/>
                                        <p:tgtEl>
                                          <p:spTgt spid="4445"/>
                                        </p:tgtEl>
                                        <p:attrNameLst>
                                          <p:attrName>ppt_x</p:attrName>
                                        </p:attrNameLst>
                                      </p:cBhvr>
                                      <p:tavLst>
                                        <p:tav tm="0">
                                          <p:val>
                                            <p:strVal val="#ppt_x"/>
                                          </p:val>
                                        </p:tav>
                                        <p:tav tm="100000">
                                          <p:val>
                                            <p:strVal val="#ppt_x"/>
                                          </p:val>
                                        </p:tav>
                                      </p:tavLst>
                                    </p:anim>
                                    <p:anim calcmode="lin" valueType="num">
                                      <p:cBhvr>
                                        <p:cTn id="8" dur="500" fill="hold"/>
                                        <p:tgtEl>
                                          <p:spTgt spid="44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5" grpId="1" animBg="1" advAuto="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4" name="Picture 2">
            <a:extLst>
              <a:ext uri="{FF2B5EF4-FFF2-40B4-BE49-F238E27FC236}">
                <a16:creationId xmlns:a16="http://schemas.microsoft.com/office/drawing/2014/main" id="{24782877-E676-0B48-95F5-ADBB6DF4BA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17550"/>
            <a:ext cx="9144000" cy="54229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484784"/>
          </a:xfrm>
          <a:effectLst>
            <a:outerShdw blurRad="63500" dist="35921" dir="2700000" algn="ctr" rotWithShape="0">
              <a:schemeClr val="tx2">
                <a:alpha val="74998"/>
              </a:schemeClr>
            </a:outerShdw>
          </a:effectLst>
        </p:spPr>
        <p:txBody>
          <a:bodyPr anchor="t"/>
          <a:lstStyle/>
          <a:p>
            <a:pPr rtl="1">
              <a:defRPr/>
            </a:pPr>
            <a:r>
              <a:rPr lang="ar-JO" dirty="0">
                <a:effectLst>
                  <a:glow rad="127000">
                    <a:schemeClr val="tx1"/>
                  </a:glow>
                </a:effectLst>
                <a:ea typeface="ＭＳ Ｐゴシック" charset="0"/>
              </a:rPr>
              <a:t>ما هي استراتيجيَّتك</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في اتِّباع يسوع؟</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2191337693"/>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a:t>
            </a:r>
            <a:r>
              <a:rPr lang="ar-SA" sz="5400" dirty="0">
                <a:effectLst>
                  <a:glow rad="127000">
                    <a:schemeClr val="tx1"/>
                  </a:glow>
                </a:effectLst>
                <a:ea typeface="ＭＳ Ｐゴシック" charset="0"/>
              </a:rPr>
              <a:t>خلفية</a:t>
            </a:r>
            <a:endParaRPr lang="en-US" sz="5400" dirty="0">
              <a:effectLst>
                <a:glow rad="127000">
                  <a:schemeClr val="tx1"/>
                </a:glow>
              </a:effectLst>
              <a:ea typeface="ＭＳ Ｐゴシック" charset="0"/>
            </a:endParaRPr>
          </a:p>
        </p:txBody>
      </p:sp>
      <p:pic>
        <p:nvPicPr>
          <p:cNvPr id="300034" name="Picture 2">
            <a:extLst>
              <a:ext uri="{FF2B5EF4-FFF2-40B4-BE49-F238E27FC236}">
                <a16:creationId xmlns:a16="http://schemas.microsoft.com/office/drawing/2014/main" id="{30717F5E-D786-4040-B2EA-52FEB3134A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96752"/>
            <a:ext cx="9139925" cy="51412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058196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0966" name="Text Box 6"/>
          <p:cNvSpPr txBox="1">
            <a:spLocks noChangeArrowheads="1"/>
          </p:cNvSpPr>
          <p:nvPr/>
        </p:nvSpPr>
        <p:spPr bwMode="auto">
          <a:xfrm>
            <a:off x="63500" y="1158809"/>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2060848"/>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(تاريخي)</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7" grpId="0" animBg="1"/>
      <p:bldP spid="48" grpId="0" animBg="1"/>
      <p:bldP spid="5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41953252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9" name="Rectangle 2"/>
          <p:cNvSpPr txBox="1">
            <a:spLocks noGrp="1"/>
          </p:cNvSpPr>
          <p:nvPr>
            <p:ph type="title" idx="4294967295"/>
          </p:nvPr>
        </p:nvSpPr>
        <p:spPr>
          <a:xfrm>
            <a:off x="0" y="-18257"/>
            <a:ext cx="9144000" cy="1143001"/>
          </a:xfrm>
          <a:prstGeom prst="rect">
            <a:avLst/>
          </a:prstGeom>
          <a:noFill/>
        </p:spPr>
        <p:txBody>
          <a:bodyPr/>
          <a:lstStyle/>
          <a:p>
            <a:pPr>
              <a:defRPr sz="4400"/>
            </a:pPr>
            <a:r>
              <a:rPr lang="ar-JO" dirty="0"/>
              <a:t>مَن هو مرقس؟</a:t>
            </a:r>
            <a:endParaRPr dirty="0"/>
          </a:p>
        </p:txBody>
      </p:sp>
      <p:pic>
        <p:nvPicPr>
          <p:cNvPr id="5140" name="Picture 1" descr="Picture 1"/>
          <p:cNvPicPr>
            <a:picLocks noChangeAspect="1"/>
          </p:cNvPicPr>
          <p:nvPr/>
        </p:nvPicPr>
        <p:blipFill>
          <a:blip r:embed="rId3" cstate="print"/>
          <a:stretch>
            <a:fillRect/>
          </a:stretch>
        </p:blipFill>
        <p:spPr>
          <a:xfrm>
            <a:off x="4836348" y="1394476"/>
            <a:ext cx="4307652" cy="5077160"/>
          </a:xfrm>
          <a:prstGeom prst="rect">
            <a:avLst/>
          </a:prstGeom>
          <a:ln w="12700">
            <a:miter lim="400000"/>
          </a:ln>
        </p:spPr>
      </p:pic>
      <p:sp>
        <p:nvSpPr>
          <p:cNvPr id="5141" name="Rectangle 2"/>
          <p:cNvSpPr txBox="1"/>
          <p:nvPr/>
        </p:nvSpPr>
        <p:spPr>
          <a:xfrm>
            <a:off x="-67058" y="1394476"/>
            <a:ext cx="4711066" cy="56321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منزل الأغنياء (أعمال الرسل 12: 12-18)</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اعتقال يسوع في بستان جثسيماني (مرقس 14: 51)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الرحلة التبشيرية الأولى مع بولس</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(أعمال الرسل 13: 13)</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روح الوحدة داخل الفريق الواحد (أعمال الرسل 15: 36-41)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"ناجح بتفوُّق" عندما كتب الإنجيل المعروف باسمه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تحت إشراف بطرس في روما.</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"نافعٌ للخدمة"</a:t>
            </a:r>
            <a:br>
              <a:rPr kumimoji="0"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(2تيموثاوس 4: 11)</a:t>
            </a:r>
          </a:p>
        </p:txBody>
      </p:sp>
      <p:sp>
        <p:nvSpPr>
          <p:cNvPr id="5142" name="Text Box 3"/>
          <p:cNvSpPr txBox="1"/>
          <p:nvPr/>
        </p:nvSpPr>
        <p:spPr>
          <a:xfrm>
            <a:off x="7857990" y="14"/>
            <a:ext cx="1240381"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b="1">
                <a:solidFill>
                  <a:srgbClr val="FFFFFF"/>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89 ب-ح</a:t>
            </a:r>
            <a:endPar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5141">
                                            <p:txEl>
                                              <p:pRg st="0" end="0"/>
                                            </p:txEl>
                                          </p:spTgt>
                                        </p:tgtEl>
                                        <p:attrNameLst>
                                          <p:attrName>style.visibility</p:attrName>
                                        </p:attrNameLst>
                                      </p:cBhvr>
                                      <p:to>
                                        <p:strVal val="visible"/>
                                      </p:to>
                                    </p:set>
                                    <p:animEffect transition="in" filter="blinds(horizontal)">
                                      <p:cBhvr>
                                        <p:cTn id="7" dur="500"/>
                                        <p:tgtEl>
                                          <p:spTgt spid="51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p:tmAbs val="0"/>
                                  </p:iterate>
                                  <p:childTnLst>
                                    <p:set>
                                      <p:cBhvr>
                                        <p:cTn id="11" fill="hold"/>
                                        <p:tgtEl>
                                          <p:spTgt spid="5141">
                                            <p:txEl>
                                              <p:pRg st="1" end="1"/>
                                            </p:txEl>
                                          </p:spTgt>
                                        </p:tgtEl>
                                        <p:attrNameLst>
                                          <p:attrName>style.visibility</p:attrName>
                                        </p:attrNameLst>
                                      </p:cBhvr>
                                      <p:to>
                                        <p:strVal val="visible"/>
                                      </p:to>
                                    </p:set>
                                    <p:animEffect transition="in" filter="blinds(horizontal)">
                                      <p:cBhvr>
                                        <p:cTn id="12" dur="500"/>
                                        <p:tgtEl>
                                          <p:spTgt spid="514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p:tmAbs val="0"/>
                                  </p:iterate>
                                  <p:childTnLst>
                                    <p:set>
                                      <p:cBhvr>
                                        <p:cTn id="16" fill="hold"/>
                                        <p:tgtEl>
                                          <p:spTgt spid="5141">
                                            <p:txEl>
                                              <p:pRg st="2" end="2"/>
                                            </p:txEl>
                                          </p:spTgt>
                                        </p:tgtEl>
                                        <p:attrNameLst>
                                          <p:attrName>style.visibility</p:attrName>
                                        </p:attrNameLst>
                                      </p:cBhvr>
                                      <p:to>
                                        <p:strVal val="visible"/>
                                      </p:to>
                                    </p:set>
                                    <p:animEffect transition="in" filter="blinds(horizontal)">
                                      <p:cBhvr>
                                        <p:cTn id="17" dur="500"/>
                                        <p:tgtEl>
                                          <p:spTgt spid="514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p:tmAbs val="0"/>
                                  </p:iterate>
                                  <p:childTnLst>
                                    <p:set>
                                      <p:cBhvr>
                                        <p:cTn id="21" fill="hold"/>
                                        <p:tgtEl>
                                          <p:spTgt spid="5141">
                                            <p:txEl>
                                              <p:pRg st="3" end="3"/>
                                            </p:txEl>
                                          </p:spTgt>
                                        </p:tgtEl>
                                        <p:attrNameLst>
                                          <p:attrName>style.visibility</p:attrName>
                                        </p:attrNameLst>
                                      </p:cBhvr>
                                      <p:to>
                                        <p:strVal val="visible"/>
                                      </p:to>
                                    </p:set>
                                    <p:animEffect transition="in" filter="blinds(horizontal)">
                                      <p:cBhvr>
                                        <p:cTn id="22" dur="500"/>
                                        <p:tgtEl>
                                          <p:spTgt spid="5141">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p:tmAbs val="0"/>
                                  </p:iterate>
                                  <p:childTnLst>
                                    <p:set>
                                      <p:cBhvr>
                                        <p:cTn id="26" fill="hold"/>
                                        <p:tgtEl>
                                          <p:spTgt spid="5141">
                                            <p:txEl>
                                              <p:pRg st="4" end="4"/>
                                            </p:txEl>
                                          </p:spTgt>
                                        </p:tgtEl>
                                        <p:attrNameLst>
                                          <p:attrName>style.visibility</p:attrName>
                                        </p:attrNameLst>
                                      </p:cBhvr>
                                      <p:to>
                                        <p:strVal val="visible"/>
                                      </p:to>
                                    </p:set>
                                    <p:animEffect transition="in" filter="blinds(horizontal)">
                                      <p:cBhvr>
                                        <p:cTn id="27" dur="500"/>
                                        <p:tgtEl>
                                          <p:spTgt spid="5141">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iterate>
                                    <p:tmAbs val="0"/>
                                  </p:iterate>
                                  <p:childTnLst>
                                    <p:set>
                                      <p:cBhvr>
                                        <p:cTn id="31" fill="hold"/>
                                        <p:tgtEl>
                                          <p:spTgt spid="5141">
                                            <p:txEl>
                                              <p:pRg st="5" end="5"/>
                                            </p:txEl>
                                          </p:spTgt>
                                        </p:tgtEl>
                                        <p:attrNameLst>
                                          <p:attrName>style.visibility</p:attrName>
                                        </p:attrNameLst>
                                      </p:cBhvr>
                                      <p:to>
                                        <p:strVal val="visible"/>
                                      </p:to>
                                    </p:set>
                                    <p:animEffect transition="in" filter="blinds(horizontal)">
                                      <p:cBhvr>
                                        <p:cTn id="32" dur="500"/>
                                        <p:tgtEl>
                                          <p:spTgt spid="514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1" grpId="0" uiExpand="1" build="p" bldLvl="5" advAuto="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6" name="Rectangle 2"/>
          <p:cNvSpPr txBox="1">
            <a:spLocks noGrp="1"/>
          </p:cNvSpPr>
          <p:nvPr>
            <p:ph type="title"/>
          </p:nvPr>
        </p:nvSpPr>
        <p:spPr>
          <a:xfrm>
            <a:off x="683568" y="232008"/>
            <a:ext cx="6912768" cy="2033255"/>
          </a:xfrm>
          <a:prstGeom prst="rect">
            <a:avLst/>
          </a:prstGeom>
          <a:effectLst>
            <a:outerShdw blurRad="63500" dist="35921" dir="2700000" rotWithShape="0">
              <a:srgbClr val="000000">
                <a:alpha val="74998"/>
              </a:srgbClr>
            </a:outerShdw>
          </a:effectLst>
        </p:spPr>
        <p:txBody>
          <a:bodyPr anchor="t"/>
          <a:lstStyle/>
          <a:p>
            <a:pPr>
              <a:defRPr sz="4800" b="1"/>
            </a:pPr>
            <a:r>
              <a:rPr lang="ar-JO" sz="4800" dirty="0">
                <a:solidFill>
                  <a:srgbClr val="FFFFFF"/>
                </a:solidFill>
                <a:latin typeface="Arial" panose="020B0604020202020204" pitchFamily="34" charset="0"/>
                <a:cs typeface="Arial" panose="020B0604020202020204" pitchFamily="34" charset="0"/>
              </a:rPr>
              <a:t>كيف يمكنك أن تكون </a:t>
            </a:r>
            <a:r>
              <a:rPr lang="ar-JO" sz="4800" dirty="0">
                <a:solidFill>
                  <a:srgbClr val="FFFF00"/>
                </a:solidFill>
                <a:latin typeface="Arial" panose="020B0604020202020204" pitchFamily="34" charset="0"/>
                <a:cs typeface="Arial" panose="020B0604020202020204" pitchFamily="34" charset="0"/>
              </a:rPr>
              <a:t>تلميذاً</a:t>
            </a:r>
            <a:r>
              <a:rPr lang="ar-JO" sz="4800" dirty="0">
                <a:solidFill>
                  <a:srgbClr val="FFFFFF"/>
                </a:solidFill>
                <a:latin typeface="Arial" panose="020B0604020202020204" pitchFamily="34" charset="0"/>
                <a:cs typeface="Arial" panose="020B0604020202020204" pitchFamily="34" charset="0"/>
              </a:rPr>
              <a:t> حقيقيَّاً ليسوع في عالَم عِدائيّ؟</a:t>
            </a:r>
            <a:endParaRPr dirty="0">
              <a:solidFill>
                <a:srgbClr val="FFFFFF"/>
              </a:solidFill>
              <a:latin typeface="Arial" panose="020B0604020202020204" pitchFamily="34" charset="0"/>
              <a:cs typeface="Arial" panose="020B0604020202020204" pitchFamily="34" charset="0"/>
            </a:endParaRP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189107532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5149" name="Rectangle 2"/>
          <p:cNvSpPr txBox="1">
            <a:spLocks noGrp="1"/>
          </p:cNvSpPr>
          <p:nvPr>
            <p:ph type="title"/>
          </p:nvPr>
        </p:nvSpPr>
        <p:spPr>
          <a:xfrm>
            <a:off x="91950" y="333550"/>
            <a:ext cx="9144000" cy="1100255"/>
          </a:xfrm>
          <a:prstGeom prst="rect">
            <a:avLst/>
          </a:prstGeom>
          <a:effectLst>
            <a:outerShdw blurRad="63500" dist="35921" dir="2700000" rotWithShape="0">
              <a:srgbClr val="000000">
                <a:alpha val="74998"/>
              </a:srgbClr>
            </a:outerShdw>
          </a:effectLst>
        </p:spPr>
        <p:txBody>
          <a:bodyPr>
            <a:noAutofit/>
          </a:bodyPr>
          <a:lstStyle>
            <a:lvl1pPr defTabSz="877823">
              <a:defRPr sz="3455"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latin typeface="Arial" panose="020B0604020202020204" pitchFamily="34" charset="0"/>
              <a:cs typeface="Arial" panose="020B0604020202020204" pitchFamily="34" charset="0"/>
            </a:endParaRPr>
          </a:p>
        </p:txBody>
      </p:sp>
      <p:graphicFrame>
        <p:nvGraphicFramePr>
          <p:cNvPr id="5150" name="Table 2"/>
          <p:cNvGraphicFramePr/>
          <p:nvPr>
            <p:extLst>
              <p:ext uri="{D42A27DB-BD31-4B8C-83A1-F6EECF244321}">
                <p14:modId xmlns:p14="http://schemas.microsoft.com/office/powerpoint/2010/main" val="3240845666"/>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
        <p:nvSpPr>
          <p:cNvPr id="5151" name="Rectangle 2"/>
          <p:cNvSpPr txBox="1"/>
          <p:nvPr/>
        </p:nvSpPr>
        <p:spPr>
          <a:xfrm>
            <a:off x="6732240"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a:t>
            </a:r>
            <a:r>
              <a:rPr kumimoji="0" lang="ar-JO" sz="40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rPr>
              <a:t> </a:t>
            </a: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يجب ألَّا نفعله </a:t>
            </a:r>
          </a:p>
        </p:txBody>
      </p:sp>
      <p:sp>
        <p:nvSpPr>
          <p:cNvPr id="5152" name="Rectangle 2"/>
          <p:cNvSpPr txBox="1"/>
          <p:nvPr/>
        </p:nvSpPr>
        <p:spPr>
          <a:xfrm>
            <a:off x="2412257"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a:t>
            </a:r>
            <a:endParaRPr kumimoji="0" lang="ar-JO" sz="6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3" name="Rectangle 2"/>
          <p:cNvSpPr txBox="1"/>
          <p:nvPr/>
        </p:nvSpPr>
        <p:spPr>
          <a:xfrm>
            <a:off x="4706279" y="2823428"/>
            <a:ext cx="1924785"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 </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4" name="Rectangle 2"/>
          <p:cNvSpPr txBox="1"/>
          <p:nvPr/>
        </p:nvSpPr>
        <p:spPr>
          <a:xfrm>
            <a:off x="302854" y="3089107"/>
            <a:ext cx="1924785" cy="707886"/>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النتيجة</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151"/>
                                        </p:tgtEl>
                                        <p:attrNameLst>
                                          <p:attrName>style.visibility</p:attrName>
                                        </p:attrNameLst>
                                      </p:cBhvr>
                                      <p:to>
                                        <p:strVal val="visible"/>
                                      </p:to>
                                    </p:set>
                                    <p:animEffect transition="in" filter="fade">
                                      <p:cBhvr>
                                        <p:cTn id="7" dur="500"/>
                                        <p:tgtEl>
                                          <p:spTgt spid="51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5153"/>
                                        </p:tgtEl>
                                        <p:attrNameLst>
                                          <p:attrName>style.visibility</p:attrName>
                                        </p:attrNameLst>
                                      </p:cBhvr>
                                      <p:to>
                                        <p:strVal val="visible"/>
                                      </p:to>
                                    </p:set>
                                    <p:animEffect transition="in" filter="fade">
                                      <p:cBhvr>
                                        <p:cTn id="12" dur="500"/>
                                        <p:tgtEl>
                                          <p:spTgt spid="515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5152"/>
                                        </p:tgtEl>
                                        <p:attrNameLst>
                                          <p:attrName>style.visibility</p:attrName>
                                        </p:attrNameLst>
                                      </p:cBhvr>
                                      <p:to>
                                        <p:strVal val="visible"/>
                                      </p:to>
                                    </p:set>
                                    <p:animEffect transition="in" filter="fade">
                                      <p:cBhvr>
                                        <p:cTn id="17" dur="500"/>
                                        <p:tgtEl>
                                          <p:spTgt spid="515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0" nodeType="clickEffect">
                                  <p:stCondLst>
                                    <p:cond delay="0"/>
                                  </p:stCondLst>
                                  <p:iterate>
                                    <p:tmAbs val="0"/>
                                  </p:iterate>
                                  <p:childTnLst>
                                    <p:set>
                                      <p:cBhvr>
                                        <p:cTn id="21" fill="hold"/>
                                        <p:tgtEl>
                                          <p:spTgt spid="5154"/>
                                        </p:tgtEl>
                                        <p:attrNameLst>
                                          <p:attrName>style.visibility</p:attrName>
                                        </p:attrNameLst>
                                      </p:cBhvr>
                                      <p:to>
                                        <p:strVal val="visible"/>
                                      </p:to>
                                    </p:set>
                                    <p:animEffect transition="in" filter="fade">
                                      <p:cBhvr>
                                        <p:cTn id="22" dur="500"/>
                                        <p:tgtEl>
                                          <p:spTgt spid="5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 grpId="0" animBg="1" advAuto="0"/>
      <p:bldP spid="5152" grpId="0" animBg="1" advAuto="0"/>
      <p:bldP spid="5153" grpId="0" animBg="1" advAuto="0"/>
      <p:bldP spid="5154" grpId="0" animBg="1" advAuto="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503" name="Rectangle 2"/>
          <p:cNvSpPr txBox="1">
            <a:spLocks noGrp="1"/>
          </p:cNvSpPr>
          <p:nvPr>
            <p:ph type="title"/>
          </p:nvPr>
        </p:nvSpPr>
        <p:spPr>
          <a:xfrm>
            <a:off x="0" y="529705"/>
            <a:ext cx="9144000" cy="570550"/>
          </a:xfrm>
          <a:prstGeom prst="rect">
            <a:avLst/>
          </a:prstGeom>
          <a:effectLst>
            <a:outerShdw blurRad="63500" dist="35921" dir="2700000" rotWithShape="0">
              <a:srgbClr val="000000">
                <a:alpha val="74998"/>
              </a:srgbClr>
            </a:outerShdw>
          </a:effectLst>
        </p:spPr>
        <p:txBody>
          <a:bodyPr>
            <a:noAutofit/>
          </a:bodyPr>
          <a:lstStyle>
            <a:lvl1pPr defTabSz="777240">
              <a:defRPr sz="3060"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solidFill>
                <a:srgbClr val="FFFFFF"/>
              </a:solidFill>
              <a:latin typeface="Arial" panose="020B0604020202020204" pitchFamily="34" charset="0"/>
              <a:cs typeface="Arial" panose="020B0604020202020204" pitchFamily="34" charset="0"/>
            </a:endParaRPr>
          </a:p>
        </p:txBody>
      </p:sp>
      <p:grpSp>
        <p:nvGrpSpPr>
          <p:cNvPr id="4506" name="Rectangle 2"/>
          <p:cNvGrpSpPr/>
          <p:nvPr/>
        </p:nvGrpSpPr>
        <p:grpSpPr>
          <a:xfrm>
            <a:off x="6851053" y="1638069"/>
            <a:ext cx="2101297" cy="3219145"/>
            <a:chOff x="6740761" y="-92088"/>
            <a:chExt cx="2101295" cy="3219144"/>
          </a:xfrm>
        </p:grpSpPr>
        <p:sp>
          <p:nvSpPr>
            <p:cNvPr id="4504" name="Rectangle"/>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05" name="لا تتشبث بالسلطة"/>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 تتشبَّثْ </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بسُلْطتك</a:t>
              </a:r>
            </a:p>
          </p:txBody>
        </p:sp>
      </p:grpSp>
      <p:sp>
        <p:nvSpPr>
          <p:cNvPr id="4520"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2" name="Table 2">
            <a:extLst>
              <a:ext uri="{FF2B5EF4-FFF2-40B4-BE49-F238E27FC236}">
                <a16:creationId xmlns:a16="http://schemas.microsoft.com/office/drawing/2014/main" id="{B41A4782-2FEC-D657-BB74-489B174A4AB3}"/>
              </a:ext>
            </a:extLst>
          </p:cNvPr>
          <p:cNvGraphicFramePr/>
          <p:nvPr>
            <p:extLst>
              <p:ext uri="{D42A27DB-BD31-4B8C-83A1-F6EECF244321}">
                <p14:modId xmlns:p14="http://schemas.microsoft.com/office/powerpoint/2010/main" val="2859709132"/>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16787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0"/>
                                        </p:tgtEl>
                                        <p:attrNameLst>
                                          <p:attrName>style.visibility</p:attrName>
                                        </p:attrNameLst>
                                      </p:cBhvr>
                                      <p:to>
                                        <p:strVal val="visible"/>
                                      </p:to>
                                    </p:set>
                                    <p:anim calcmode="lin" valueType="num">
                                      <p:cBhvr>
                                        <p:cTn id="7" dur="500" fill="hold"/>
                                        <p:tgtEl>
                                          <p:spTgt spid="4520"/>
                                        </p:tgtEl>
                                        <p:attrNameLst>
                                          <p:attrName>ppt_x</p:attrName>
                                        </p:attrNameLst>
                                      </p:cBhvr>
                                      <p:tavLst>
                                        <p:tav tm="0">
                                          <p:val>
                                            <p:strVal val="#ppt_x"/>
                                          </p:val>
                                        </p:tav>
                                        <p:tav tm="100000">
                                          <p:val>
                                            <p:strVal val="#ppt_x"/>
                                          </p:val>
                                        </p:tav>
                                      </p:tavLst>
                                    </p:anim>
                                    <p:anim calcmode="lin" valueType="num">
                                      <p:cBhvr>
                                        <p:cTn id="8" dur="500" fill="hold"/>
                                        <p:tgtEl>
                                          <p:spTgt spid="45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0" grpId="0"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47" name="Picture 8" descr="Picture 8"/>
          <p:cNvPicPr>
            <a:picLocks noChangeAspect="1"/>
          </p:cNvPicPr>
          <p:nvPr/>
        </p:nvPicPr>
        <p:blipFill>
          <a:blip r:embed="rId3" cstate="print"/>
          <a:stretch>
            <a:fillRect/>
          </a:stretch>
        </p:blipFill>
        <p:spPr>
          <a:xfrm>
            <a:off x="0" y="317517"/>
            <a:ext cx="9144000" cy="6540482"/>
          </a:xfrm>
          <a:prstGeom prst="rect">
            <a:avLst/>
          </a:prstGeom>
          <a:ln w="12700">
            <a:miter lim="400000"/>
          </a:ln>
        </p:spPr>
      </p:pic>
      <p:sp>
        <p:nvSpPr>
          <p:cNvPr id="444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العهد </a:t>
            </a:r>
          </a:p>
        </p:txBody>
      </p:sp>
      <p:sp>
        <p:nvSpPr>
          <p:cNvPr id="4449" name="Rectangle 2"/>
          <p:cNvSpPr txBox="1"/>
          <p:nvPr/>
        </p:nvSpPr>
        <p:spPr>
          <a:xfrm>
            <a:off x="814333" y="1602006"/>
            <a:ext cx="7577992" cy="3771210"/>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ctr"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يسوع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باعتباره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تحقيقًا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لعهود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العهد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القديم</a:t>
            </a:r>
            <a:r>
              <a:rPr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غير متضمن </a:t>
            </a:r>
            <a:r>
              <a:rPr sz="3200" dirty="0" err="1">
                <a:latin typeface="Arial" panose="020B0604020202020204" pitchFamily="34" charset="0"/>
                <a:cs typeface="Arial" panose="020B0604020202020204" pitchFamily="34" charset="0"/>
              </a:rPr>
              <a:t>بسبب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a:t>
            </a:r>
            <a:r>
              <a:rPr lang="ar-JO" sz="3200" dirty="0">
                <a:latin typeface="Arial" panose="020B0604020202020204" pitchFamily="34" charset="0"/>
                <a:cs typeface="Arial" panose="020B0604020202020204" pitchFamily="34" charset="0"/>
              </a:rPr>
              <a:t>إ</a:t>
            </a:r>
            <a:r>
              <a:rPr sz="3200" dirty="0" err="1">
                <a:latin typeface="Arial" panose="020B0604020202020204" pitchFamily="34" charset="0"/>
                <a:cs typeface="Arial" panose="020B0604020202020204" pitchFamily="34" charset="0"/>
              </a:rPr>
              <a:t>هتمام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الرعوي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للكتاب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الموجه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المؤمنين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الرومان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المتألمين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احتاجوا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مثال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عملي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تألم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أجل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البر</a:t>
            </a:r>
            <a:r>
              <a:rPr sz="3200" dirty="0">
                <a:latin typeface="Arial" panose="020B0604020202020204" pitchFamily="34" charset="0"/>
                <a:cs typeface="Arial" panose="020B0604020202020204" pitchFamily="34" charset="0"/>
              </a:rPr>
              <a:t>.</a:t>
            </a:r>
          </a:p>
        </p:txBody>
      </p:sp>
      <p:sp>
        <p:nvSpPr>
          <p:cNvPr id="4450"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1"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1"/>
                                        </p:tgtEl>
                                        <p:attrNameLst>
                                          <p:attrName>style.visibility</p:attrName>
                                        </p:attrNameLst>
                                      </p:cBhvr>
                                      <p:to>
                                        <p:strVal val="visible"/>
                                      </p:to>
                                    </p:set>
                                    <p:anim calcmode="lin" valueType="num">
                                      <p:cBhvr>
                                        <p:cTn id="7" dur="500" fill="hold"/>
                                        <p:tgtEl>
                                          <p:spTgt spid="4451"/>
                                        </p:tgtEl>
                                        <p:attrNameLst>
                                          <p:attrName>ppt_x</p:attrName>
                                        </p:attrNameLst>
                                      </p:cBhvr>
                                      <p:tavLst>
                                        <p:tav tm="0">
                                          <p:val>
                                            <p:strVal val="#ppt_x"/>
                                          </p:val>
                                        </p:tav>
                                        <p:tav tm="100000">
                                          <p:val>
                                            <p:strVal val="#ppt_x"/>
                                          </p:val>
                                        </p:tav>
                                      </p:tavLst>
                                    </p:anim>
                                    <p:anim calcmode="lin" valueType="num">
                                      <p:cBhvr>
                                        <p:cTn id="8" dur="500" fill="hold"/>
                                        <p:tgtEl>
                                          <p:spTgt spid="44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1" grpId="1" animBg="1" advAuto="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16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lang="en-US" dirty="0"/>
              <a:t>Slides on </a:t>
            </a:r>
            <a:br>
              <a:rPr lang="en-US" dirty="0"/>
            </a:br>
            <a:r>
              <a:rPr lang="ar-JO" dirty="0">
                <a:solidFill>
                  <a:srgbClr val="FFFFFF"/>
                </a:solidFill>
              </a:rPr>
              <a:t>مرقس 1</a:t>
            </a:r>
            <a:r>
              <a:rPr lang="ar-JO" dirty="0"/>
              <a:t> 1</a:t>
            </a:r>
            <a:endParaRPr dirty="0"/>
          </a:p>
        </p:txBody>
      </p:sp>
    </p:spTree>
  </p:cSld>
  <p:clrMapOvr>
    <a:masterClrMapping/>
  </p:clrMapOvr>
  <p:transition spd="med"/>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70"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
        <p:nvSpPr>
          <p:cNvPr id="5171" name="Rectangle 2"/>
          <p:cNvSpPr txBox="1">
            <a:spLocks noGrp="1"/>
          </p:cNvSpPr>
          <p:nvPr>
            <p:ph type="title"/>
          </p:nvPr>
        </p:nvSpPr>
        <p:spPr>
          <a:xfrm>
            <a:off x="0" y="29468"/>
            <a:ext cx="9144000" cy="1239293"/>
          </a:xfrm>
          <a:prstGeom prst="rect">
            <a:avLst/>
          </a:prstGeom>
          <a:effectLst>
            <a:outerShdw blurRad="63500" dist="35921" dir="2700000" algn="ctr" rotWithShape="0">
              <a:schemeClr val="tx2">
                <a:alpha val="74998"/>
              </a:schemeClr>
            </a:outerShdw>
          </a:effectLst>
        </p:spPr>
        <p:txBody>
          <a:bodyPr anchor="t"/>
          <a:lstStyle/>
          <a:p>
            <a:pPr rtl="0" eaLnBrk="0" fontAlgn="base" hangingPunct="0">
              <a:spcBef>
                <a:spcPct val="0"/>
              </a:spcBef>
              <a:spcAft>
                <a:spcPct val="0"/>
              </a:spcAft>
            </a:pP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مرقس ١ : ١</a:t>
            </a:r>
            <a:b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بَدْءُ إِنْجِيلِ يَسُوعَ الْمَسِيحِ ابْنِ اللَّهِ</a:t>
            </a:r>
          </a:p>
        </p:txBody>
      </p:sp>
    </p:spTree>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81376385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9219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8158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6754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١٩-٢١</a:t>
            </a:r>
          </a:p>
        </p:txBody>
      </p:sp>
    </p:spTree>
    <p:extLst>
      <p:ext uri="{BB962C8B-B14F-4D97-AF65-F5344CB8AC3E}">
        <p14:creationId xmlns:p14="http://schemas.microsoft.com/office/powerpoint/2010/main" val="276225492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٢٢-٢٥</a:t>
            </a:r>
          </a:p>
        </p:txBody>
      </p:sp>
    </p:spTree>
    <p:extLst>
      <p:ext uri="{BB962C8B-B14F-4D97-AF65-F5344CB8AC3E}">
        <p14:creationId xmlns:p14="http://schemas.microsoft.com/office/powerpoint/2010/main" val="47067762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3" name="Picture 5" descr="Picture 5"/>
          <p:cNvPicPr>
            <a:picLocks noChangeAspect="1"/>
          </p:cNvPicPr>
          <p:nvPr/>
        </p:nvPicPr>
        <p:blipFill>
          <a:blip r:embed="rId3" cstate="print"/>
          <a:stretch>
            <a:fillRect/>
          </a:stretch>
        </p:blipFill>
        <p:spPr>
          <a:xfrm>
            <a:off x="0" y="0"/>
            <a:ext cx="9139943" cy="6858000"/>
          </a:xfrm>
          <a:prstGeom prst="rect">
            <a:avLst/>
          </a:prstGeom>
          <a:ln w="12700">
            <a:miter lim="400000"/>
          </a:ln>
        </p:spPr>
      </p:pic>
      <p:sp>
        <p:nvSpPr>
          <p:cNvPr id="445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الفداء</a:t>
            </a:r>
          </a:p>
        </p:txBody>
      </p:sp>
      <p:sp>
        <p:nvSpPr>
          <p:cNvPr id="4455" name="Rectangle 2"/>
          <p:cNvSpPr txBox="1"/>
          <p:nvPr/>
        </p:nvSpPr>
        <p:spPr>
          <a:xfrm>
            <a:off x="63545" y="2883727"/>
            <a:ext cx="9052561" cy="2062103"/>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الفداء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هو</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المفتاح</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١٠: ٤٥): "</a:t>
            </a:r>
            <a:r>
              <a:rPr dirty="0" err="1">
                <a:latin typeface="Arial" panose="020B0604020202020204" pitchFamily="34" charset="0"/>
                <a:cs typeface="Arial" panose="020B0604020202020204" pitchFamily="34" charset="0"/>
              </a:rPr>
              <a:t>لأن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ابن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الإنسان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يأت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راجع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خدمة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١: ١٤-١٠: ٥٢) </a:t>
            </a:r>
            <a:r>
              <a:rPr dirty="0" err="1">
                <a:latin typeface="Arial" panose="020B0604020202020204" pitchFamily="34" charset="0"/>
                <a:cs typeface="Arial" panose="020B0604020202020204" pitchFamily="34" charset="0"/>
              </a:rPr>
              <a:t>وليبذل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حياته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كفدية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للكثيرين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تضحية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بنفسه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الإصحاحات</a:t>
            </a:r>
            <a:r>
              <a:rPr dirty="0">
                <a:latin typeface="Arial" panose="020B0604020202020204" pitchFamily="34" charset="0"/>
                <a:cs typeface="Arial" panose="020B0604020202020204" pitchFamily="34" charset="0"/>
              </a:rPr>
              <a:t> ١١-١٥ = ٣٧٪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الكتاب</a:t>
            </a:r>
            <a:r>
              <a:rPr dirty="0">
                <a:latin typeface="Arial" panose="020B0604020202020204" pitchFamily="34" charset="0"/>
                <a:cs typeface="Arial" panose="020B0604020202020204" pitchFamily="34" charset="0"/>
              </a:rPr>
              <a:t>.</a:t>
            </a:r>
          </a:p>
        </p:txBody>
      </p:sp>
      <p:sp>
        <p:nvSpPr>
          <p:cNvPr id="4456"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7"/>
                                        </p:tgtEl>
                                        <p:attrNameLst>
                                          <p:attrName>style.visibility</p:attrName>
                                        </p:attrNameLst>
                                      </p:cBhvr>
                                      <p:to>
                                        <p:strVal val="visible"/>
                                      </p:to>
                                    </p:set>
                                    <p:anim calcmode="lin" valueType="num">
                                      <p:cBhvr>
                                        <p:cTn id="7" dur="500" fill="hold"/>
                                        <p:tgtEl>
                                          <p:spTgt spid="4457"/>
                                        </p:tgtEl>
                                        <p:attrNameLst>
                                          <p:attrName>ppt_x</p:attrName>
                                        </p:attrNameLst>
                                      </p:cBhvr>
                                      <p:tavLst>
                                        <p:tav tm="0">
                                          <p:val>
                                            <p:strVal val="#ppt_x"/>
                                          </p:val>
                                        </p:tav>
                                        <p:tav tm="100000">
                                          <p:val>
                                            <p:strVal val="#ppt_x"/>
                                          </p:val>
                                        </p:tav>
                                      </p:tavLst>
                                    </p:anim>
                                    <p:anim calcmode="lin" valueType="num">
                                      <p:cBhvr>
                                        <p:cTn id="8" dur="500" fill="hold"/>
                                        <p:tgtEl>
                                          <p:spTgt spid="44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7" grpId="1"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4A0C6551-E34D-FC47-AA1D-26E150D37A05}"/>
              </a:ext>
            </a:extLst>
          </p:cNvPr>
          <p:cNvSpPr txBox="1">
            <a:spLocks noChangeArrowheads="1"/>
          </p:cNvSpPr>
          <p:nvPr/>
        </p:nvSpPr>
        <p:spPr>
          <a:xfrm>
            <a:off x="-8736" y="3717032"/>
            <a:ext cx="9144000" cy="314096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٧</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(يوحنا) </a:t>
            </a: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يَكْرِزُ قَائِلاً: «يَأْتِي بَعْدِي مَنْ هُوَ أَقْوَى مِنِّي الَّذِي لَسْتُ أَهْلاً أَنْ أَنْحَنِيَ وَأَحُلَّ سُيُورَ حِذَائِهِ. </a:t>
            </a:r>
          </a:p>
        </p:txBody>
      </p:sp>
    </p:spTree>
    <p:extLst>
      <p:ext uri="{BB962C8B-B14F-4D97-AF65-F5344CB8AC3E}">
        <p14:creationId xmlns:p14="http://schemas.microsoft.com/office/powerpoint/2010/main" val="2655189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201ED838-AF1D-8444-AD13-E5C1D8454B72}"/>
              </a:ext>
            </a:extLst>
          </p:cNvPr>
          <p:cNvSpPr txBox="1">
            <a:spLocks noChangeArrowheads="1"/>
          </p:cNvSpPr>
          <p:nvPr/>
        </p:nvSpPr>
        <p:spPr>
          <a:xfrm>
            <a:off x="-8736" y="4797152"/>
            <a:ext cx="9144000" cy="20608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٨</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أَنَا عَمَّدْتُكُمْ بِالْمَاءِ وَأَمَّا هُوَ فَسَيُعَمِّدُكُمْ بِالرُّوحِ الْقُدُسِ</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27863474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1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9" name="Picture 5" descr="Picture 5"/>
          <p:cNvPicPr>
            <a:picLocks noChangeAspect="1"/>
          </p:cNvPicPr>
          <p:nvPr/>
        </p:nvPicPr>
        <p:blipFill>
          <a:blip r:embed="rId3" cstate="print"/>
          <a:stretch>
            <a:fillRect/>
          </a:stretch>
        </p:blipFill>
        <p:spPr>
          <a:xfrm>
            <a:off x="-18655" y="0"/>
            <a:ext cx="9162655" cy="6858000"/>
          </a:xfrm>
          <a:prstGeom prst="rect">
            <a:avLst/>
          </a:prstGeom>
          <a:ln w="12700">
            <a:miter lim="400000"/>
          </a:ln>
        </p:spPr>
      </p:pic>
      <p:sp>
        <p:nvSpPr>
          <p:cNvPr id="4460" name="Title 1"/>
          <p:cNvSpPr txBox="1">
            <a:spLocks noGrp="1"/>
          </p:cNvSpPr>
          <p:nvPr>
            <p:ph type="title"/>
          </p:nvPr>
        </p:nvSpPr>
        <p:spPr>
          <a:xfrm>
            <a:off x="-18653" y="2306"/>
            <a:ext cx="9162651" cy="1397998"/>
          </a:xfrm>
          <a:prstGeom prst="rect">
            <a:avLst/>
          </a:prstGeom>
          <a:solidFill>
            <a:srgbClr val="000000"/>
          </a:solidFill>
        </p:spPr>
        <p:txBody>
          <a:bodyPr/>
          <a:lstStyle/>
          <a:p>
            <a:pPr rtl="0">
              <a:defRPr sz="3600" b="1">
                <a:solidFill>
                  <a:srgbClr val="FFFFFF"/>
                </a:solidFill>
                <a:latin typeface="+mj-lt"/>
                <a:ea typeface="+mj-ea"/>
                <a:cs typeface="+mj-cs"/>
                <a:sym typeface="Arial"/>
              </a:defRPr>
            </a:pPr>
            <a:r>
              <a:rPr b="1" dirty="0" err="1">
                <a:latin typeface="Arial" panose="020B0604020202020204" pitchFamily="34" charset="0"/>
                <a:cs typeface="Arial" panose="020B0604020202020204" pitchFamily="34" charset="0"/>
              </a:rPr>
              <a:t>يسوع</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(ن</a:t>
            </a:r>
            <a:r>
              <a:rPr b="1" dirty="0">
                <a:latin typeface="Arial" panose="020B0604020202020204" pitchFamily="34" charset="0"/>
                <a:cs typeface="Arial" panose="020B0604020202020204" pitchFamily="34" charset="0"/>
              </a:rPr>
              <a:t>ب</a:t>
            </a:r>
            <a:r>
              <a:rPr lang="ar-JO" b="1" dirty="0">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ة </a:t>
            </a:r>
            <a:r>
              <a:rPr b="1" dirty="0" err="1">
                <a:latin typeface="Arial" panose="020B0604020202020204" pitchFamily="34" charset="0"/>
                <a:cs typeface="Arial" panose="020B0604020202020204" pitchFamily="34" charset="0"/>
              </a:rPr>
              <a:t>ميسيانية</a:t>
            </a:r>
            <a:r>
              <a:rPr b="1" dirty="0">
                <a:latin typeface="Arial" panose="020B0604020202020204" pitchFamily="34" charset="0"/>
                <a:cs typeface="Arial" panose="020B0604020202020204" pitchFamily="34" charset="0"/>
              </a:rPr>
              <a:t>) </a:t>
            </a:r>
          </a:p>
        </p:txBody>
      </p:sp>
      <p:sp>
        <p:nvSpPr>
          <p:cNvPr id="4461" name="Rectangle 2"/>
          <p:cNvSpPr txBox="1"/>
          <p:nvPr/>
        </p:nvSpPr>
        <p:spPr>
          <a:xfrm>
            <a:off x="-59217" y="2276872"/>
            <a:ext cx="9052561" cy="2554545"/>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التناقض</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السلطة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والعبد</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٩:</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١٠: ٤٣-٤٤</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يُظهر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يختلف</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نوع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الحاكم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المتشدد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الذي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توقعه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اليهود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يزخر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بالمسيحانيات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العالية</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١ ؛ 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٢٩ ؛ ١٥:</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٣٩</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ومع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ذلك</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فإن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اقتباس</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فقط</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العهد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القديم</a:t>
            </a:r>
            <a:r>
              <a:rPr lang="en-US"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٢</a:t>
            </a:r>
            <a:r>
              <a:rPr lang="en-US"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sp>
        <p:nvSpPr>
          <p:cNvPr id="4462"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63"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63"/>
                                        </p:tgtEl>
                                        <p:attrNameLst>
                                          <p:attrName>style.visibility</p:attrName>
                                        </p:attrNameLst>
                                      </p:cBhvr>
                                      <p:to>
                                        <p:strVal val="visible"/>
                                      </p:to>
                                    </p:set>
                                    <p:anim calcmode="lin" valueType="num">
                                      <p:cBhvr>
                                        <p:cTn id="7" dur="500" fill="hold"/>
                                        <p:tgtEl>
                                          <p:spTgt spid="4463"/>
                                        </p:tgtEl>
                                        <p:attrNameLst>
                                          <p:attrName>ppt_x</p:attrName>
                                        </p:attrNameLst>
                                      </p:cBhvr>
                                      <p:tavLst>
                                        <p:tav tm="0">
                                          <p:val>
                                            <p:strVal val="#ppt_x"/>
                                          </p:val>
                                        </p:tav>
                                        <p:tav tm="100000">
                                          <p:val>
                                            <p:strVal val="#ppt_x"/>
                                          </p:val>
                                        </p:tav>
                                      </p:tavLst>
                                    </p:anim>
                                    <p:anim calcmode="lin" valueType="num">
                                      <p:cBhvr>
                                        <p:cTn id="8" dur="500" fill="hold"/>
                                        <p:tgtEl>
                                          <p:spTgt spid="4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3" grpId="1" animBg="1" advAuto="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37D2D9B4-CA30-D14E-B52B-BF7F72BE05BE}"/>
              </a:ext>
            </a:extLst>
          </p:cNvPr>
          <p:cNvSpPr txBox="1">
            <a:spLocks noChangeArrowheads="1"/>
          </p:cNvSpPr>
          <p:nvPr/>
        </p:nvSpPr>
        <p:spPr>
          <a:xfrm>
            <a:off x="-8736" y="3789040"/>
            <a:ext cx="9144000" cy="3068960"/>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١١</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صَوْتٌ مِنَ السَّمَاوَاتِ:</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b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 «أَنْتَ ابْنِي الْحَبِيبُ الَّذِي بِهِ سُرِرْتُ!». </a:t>
            </a:r>
          </a:p>
        </p:txBody>
      </p:sp>
    </p:spTree>
    <p:extLst>
      <p:ext uri="{BB962C8B-B14F-4D97-AF65-F5344CB8AC3E}">
        <p14:creationId xmlns:p14="http://schemas.microsoft.com/office/powerpoint/2010/main" val="9729384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AFCCC5-F275-0614-EA1B-7F311627D7FF}"/>
            </a:ext>
          </a:extLst>
        </p:cNvPr>
        <p:cNvGrpSpPr/>
        <p:nvPr/>
      </p:nvGrpSpPr>
      <p:grpSpPr>
        <a:xfrm>
          <a:off x="0" y="0"/>
          <a:ext cx="0" cy="0"/>
          <a:chOff x="0" y="0"/>
          <a:chExt cx="0" cy="0"/>
        </a:xfrm>
      </p:grpSpPr>
      <p:pic>
        <p:nvPicPr>
          <p:cNvPr id="5996" name="Picture 1" descr="Picture 1">
            <a:extLst>
              <a:ext uri="{FF2B5EF4-FFF2-40B4-BE49-F238E27FC236}">
                <a16:creationId xmlns:a16="http://schemas.microsoft.com/office/drawing/2014/main" id="{6CCDD09C-3189-0B10-6C62-489CB06EB18D}"/>
              </a:ext>
            </a:extLst>
          </p:cNvPr>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5997" name="TextBox 3">
            <a:extLst>
              <a:ext uri="{FF2B5EF4-FFF2-40B4-BE49-F238E27FC236}">
                <a16:creationId xmlns:a16="http://schemas.microsoft.com/office/drawing/2014/main" id="{98726CEA-5A02-5DE5-A1BF-34D056C53076}"/>
              </a:ext>
            </a:extLst>
          </p:cNvPr>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98" name="Title 1">
            <a:extLst>
              <a:ext uri="{FF2B5EF4-FFF2-40B4-BE49-F238E27FC236}">
                <a16:creationId xmlns:a16="http://schemas.microsoft.com/office/drawing/2014/main" id="{879A1D55-690E-384A-F546-5E14D7872083}"/>
              </a:ext>
            </a:extLst>
          </p:cNvPr>
          <p:cNvSpPr txBox="1">
            <a:spLocks noGrp="1"/>
          </p:cNvSpPr>
          <p:nvPr>
            <p:ph type="title"/>
          </p:nvPr>
        </p:nvSpPr>
        <p:spPr>
          <a:xfrm>
            <a:off x="-6657" y="4393930"/>
            <a:ext cx="9144001" cy="1267317"/>
          </a:xfrm>
          <a:prstGeom prst="rect">
            <a:avLst/>
          </a:prstGeom>
          <a:solidFill>
            <a:srgbClr val="FFFFFF"/>
          </a:solidFill>
        </p:spPr>
        <p:txBody>
          <a:bodyPr lIns="32888" tIns="32888" rIns="32888" bIns="32888">
            <a:normAutofit/>
          </a:bodyPr>
          <a:lstStyle>
            <a:lvl1pPr defTabSz="240983">
              <a:defRPr sz="5400" spc="-150">
                <a:solidFill>
                  <a:srgbClr val="808080"/>
                </a:solidFill>
                <a:latin typeface="+mj-lt"/>
                <a:ea typeface="+mj-ea"/>
                <a:cs typeface="+mj-cs"/>
                <a:sym typeface="Arial"/>
              </a:defRPr>
            </a:lvl1pPr>
          </a:lstStyle>
          <a:p>
            <a:r>
              <a:rPr sz="6600" b="1" dirty="0">
                <a:latin typeface="Arial" panose="020B0604020202020204" pitchFamily="34" charset="0"/>
                <a:cs typeface="Arial" panose="020B0604020202020204" pitchFamily="34" charset="0"/>
              </a:rPr>
              <a:t>الكلمة </a:t>
            </a:r>
            <a:r>
              <a:rPr sz="6600" b="1" dirty="0" err="1">
                <a:latin typeface="Arial" panose="020B0604020202020204" pitchFamily="34" charset="0"/>
                <a:cs typeface="Arial" panose="020B0604020202020204" pitchFamily="34" charset="0"/>
              </a:rPr>
              <a:t>في</a:t>
            </a:r>
            <a:r>
              <a:rPr sz="6600" b="1" dirty="0">
                <a:latin typeface="Arial" panose="020B0604020202020204" pitchFamily="34" charset="0"/>
                <a:cs typeface="Arial" panose="020B0604020202020204" pitchFamily="34" charset="0"/>
              </a:rPr>
              <a:t> </a:t>
            </a:r>
            <a:r>
              <a:rPr sz="6600" b="1" dirty="0" err="1">
                <a:latin typeface="Arial" panose="020B0604020202020204" pitchFamily="34" charset="0"/>
                <a:cs typeface="Arial" panose="020B0604020202020204" pitchFamily="34" charset="0"/>
              </a:rPr>
              <a:t>صور</a:t>
            </a:r>
            <a:endParaRPr sz="6600" b="1" dirty="0">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1A74427C-847F-0161-6E3F-E50A80C88CF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71600" y="548680"/>
            <a:ext cx="7230048" cy="3728814"/>
          </a:xfrm>
          <a:prstGeom prst="rect">
            <a:avLst/>
          </a:prstGeom>
        </p:spPr>
      </p:pic>
    </p:spTree>
    <p:extLst>
      <p:ext uri="{BB962C8B-B14F-4D97-AF65-F5344CB8AC3E}">
        <p14:creationId xmlns:p14="http://schemas.microsoft.com/office/powerpoint/2010/main" val="235196088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23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24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24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24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24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246" name="Shape 229"/>
          <p:cNvGrpSpPr/>
          <p:nvPr/>
        </p:nvGrpSpPr>
        <p:grpSpPr>
          <a:xfrm>
            <a:off x="1763688" y="5037421"/>
            <a:ext cx="2212729" cy="623827"/>
            <a:chOff x="0" y="0"/>
            <a:chExt cx="2212727" cy="623826"/>
          </a:xfrm>
        </p:grpSpPr>
        <p:sp>
          <p:nvSpPr>
            <p:cNvPr id="524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24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24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24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24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25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of </a:t>
            </a:r>
            <a:r>
              <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lang="en-SG" sz="1300" b="1" u="none" strike="noStrike" kern="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freebibleimages.org</a:t>
            </a:r>
            <a:r>
              <a:rPr kumimoji="0" lang="en-SG" sz="13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lang="en-US"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www.LumoProject.org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7" name="Rectangle 2">
            <a:extLst>
              <a:ext uri="{FF2B5EF4-FFF2-40B4-BE49-F238E27FC236}">
                <a16:creationId xmlns:a16="http://schemas.microsoft.com/office/drawing/2014/main" id="{67341AE9-036A-D640-B4C3-747D012C03F0}"/>
              </a:ext>
            </a:extLst>
          </p:cNvPr>
          <p:cNvSpPr txBox="1">
            <a:spLocks noChangeArrowheads="1"/>
          </p:cNvSpPr>
          <p:nvPr/>
        </p:nvSpPr>
        <p:spPr bwMode="auto">
          <a:xfrm>
            <a:off x="0" y="-27384"/>
            <a:ext cx="5436096" cy="7056784"/>
          </a:xfrm>
          <a:prstGeom prst="rect">
            <a:avLst/>
          </a:prstGeom>
          <a:solidFill>
            <a:schemeClr val="tx1"/>
          </a:solid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١٢-١٣</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١٢ وَلِلْوَقْتِ أَخْرَجَهُ الرُّوحُ إِلَى الْبَرِّيَّةِ ١٣ وَكَانَ هُنَاكَ فِي الْبَرِّيَّةِ أَرْبَعِينَ يَوْماً يُجَرَّبُ مِنَ الشَّيْطَانِ. وَكَانَ مَعَ الْوُحُوشِ. وَصَارَتِ الْمَلاَئِكَةُ تَخْدِمُهُ. </a:t>
            </a:r>
          </a:p>
        </p:txBody>
      </p:sp>
    </p:spTree>
    <p:extLst>
      <p:ext uri="{BB962C8B-B14F-4D97-AF65-F5344CB8AC3E}">
        <p14:creationId xmlns:p14="http://schemas.microsoft.com/office/powerpoint/2010/main" val="276684321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512" y="4653126"/>
            <a:ext cx="8928100" cy="769290"/>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يُحرِّر رجلاً مسكوناً بالأرواح</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124" y="4149094"/>
            <a:ext cx="8891464" cy="584624"/>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1: 21-28، لوقا 4: 31-37</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7EE9FFF-031F-84E8-27E2-84042E0976A2}"/>
              </a:ext>
            </a:extLst>
          </p:cNvPr>
          <p:cNvGrpSpPr/>
          <p:nvPr/>
        </p:nvGrpSpPr>
        <p:grpSpPr>
          <a:xfrm>
            <a:off x="6231486" y="230023"/>
            <a:ext cx="2660102" cy="1592508"/>
            <a:chOff x="5508104" y="620689"/>
            <a:chExt cx="2660102" cy="1592508"/>
          </a:xfrm>
        </p:grpSpPr>
        <p:grpSp>
          <p:nvGrpSpPr>
            <p:cNvPr id="5" name="Group 4">
              <a:extLst>
                <a:ext uri="{FF2B5EF4-FFF2-40B4-BE49-F238E27FC236}">
                  <a16:creationId xmlns:a16="http://schemas.microsoft.com/office/drawing/2014/main" id="{9070CDA8-1F80-CD8B-B24C-36B5E248179D}"/>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787FC09E-2857-1112-3393-4ECDD2EBFB0C}"/>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694A9940-FC64-E6D6-5C0E-9ADB175010C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6" name="TextBox 5">
              <a:extLst>
                <a:ext uri="{FF2B5EF4-FFF2-40B4-BE49-F238E27FC236}">
                  <a16:creationId xmlns:a16="http://schemas.microsoft.com/office/drawing/2014/main" id="{7A478E41-4D0E-82D7-E300-EED845CF8B9B}"/>
                </a:ext>
              </a:extLst>
            </p:cNvPr>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414988316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theme/theme1.xml><?xml version="1.0" encoding="utf-8"?>
<a:theme xmlns:a="http://schemas.openxmlformats.org/drawingml/2006/main" name="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1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1.xml><?xml version="1.0" encoding="utf-8"?>
<a:theme xmlns:a="http://schemas.openxmlformats.org/drawingml/2006/main" name="3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2.xml><?xml version="1.0" encoding="utf-8"?>
<a:theme xmlns:a="http://schemas.openxmlformats.org/drawingml/2006/main" name="5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3.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Post Modern">
  <a:themeElements>
    <a:clrScheme name="Post Modern">
      <a:dk1>
        <a:srgbClr val="000000"/>
      </a:dk1>
      <a:lt1>
        <a:srgbClr val="FFFFFF"/>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7.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9.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
  <TotalTime>8709</TotalTime>
  <Words>12777</Words>
  <Application>Microsoft Macintosh PowerPoint</Application>
  <PresentationFormat>On-screen Show (4:3)</PresentationFormat>
  <Paragraphs>1965</Paragraphs>
  <Slides>325</Slides>
  <Notes>121</Notes>
  <HiddenSlides>0</HiddenSlides>
  <MMClips>0</MMClips>
  <ScaleCrop>false</ScaleCrop>
  <HeadingPairs>
    <vt:vector size="6" baseType="variant">
      <vt:variant>
        <vt:lpstr>Fonts Used</vt:lpstr>
      </vt:variant>
      <vt:variant>
        <vt:i4>19</vt:i4>
      </vt:variant>
      <vt:variant>
        <vt:lpstr>Theme</vt:lpstr>
      </vt:variant>
      <vt:variant>
        <vt:i4>30</vt:i4>
      </vt:variant>
      <vt:variant>
        <vt:lpstr>Slide Titles</vt:lpstr>
      </vt:variant>
      <vt:variant>
        <vt:i4>325</vt:i4>
      </vt:variant>
    </vt:vector>
  </HeadingPairs>
  <TitlesOfParts>
    <vt:vector size="374" baseType="lpstr">
      <vt:lpstr>MS Gothic</vt:lpstr>
      <vt:lpstr>ＭＳ Ｐゴシック</vt:lpstr>
      <vt:lpstr>SimSun</vt:lpstr>
      <vt:lpstr>Times</vt:lpstr>
      <vt:lpstr>Times Roman</vt:lpstr>
      <vt:lpstr>Accordance</vt:lpstr>
      <vt:lpstr>Arial</vt:lpstr>
      <vt:lpstr>Arial Black</vt:lpstr>
      <vt:lpstr>Arial Narrow</vt:lpstr>
      <vt:lpstr>Bwgrkl</vt:lpstr>
      <vt:lpstr>Calibri</vt:lpstr>
      <vt:lpstr>Calibri Light</vt:lpstr>
      <vt:lpstr>Comic Sans MS</vt:lpstr>
      <vt:lpstr>Helvetica Neue</vt:lpstr>
      <vt:lpstr>Lucida Grande</vt:lpstr>
      <vt:lpstr>Times New Roman</vt:lpstr>
      <vt:lpstr>Traditional Arabic</vt:lpstr>
      <vt:lpstr>Trebuchet MS</vt:lpstr>
      <vt:lpstr>Wingdings</vt:lpstr>
      <vt:lpstr>Post Modern</vt:lpstr>
      <vt:lpstr>7_Office Theme</vt:lpstr>
      <vt:lpstr>1_Capsules</vt:lpstr>
      <vt:lpstr>Default Design</vt:lpstr>
      <vt:lpstr>55_Blank Presentation</vt:lpstr>
      <vt:lpstr>Soaring</vt:lpstr>
      <vt:lpstr>11_Office Theme</vt:lpstr>
      <vt:lpstr>51_Blank Presentation</vt:lpstr>
      <vt:lpstr>3_Default Design</vt:lpstr>
      <vt:lpstr>17_Blank Presentation</vt:lpstr>
      <vt:lpstr>18_Blank Presentation</vt:lpstr>
      <vt:lpstr>5_Office Theme</vt:lpstr>
      <vt:lpstr>16_Blank Presentation</vt:lpstr>
      <vt:lpstr>19_Blank Presentation</vt:lpstr>
      <vt:lpstr>12_Blank Presentation</vt:lpstr>
      <vt:lpstr>Shimmer</vt:lpstr>
      <vt:lpstr>6_Office Theme</vt:lpstr>
      <vt:lpstr>1_Default Design</vt:lpstr>
      <vt:lpstr>4_Post Modern</vt:lpstr>
      <vt:lpstr>1_Post Modern</vt:lpstr>
      <vt:lpstr>3_Post Modern</vt:lpstr>
      <vt:lpstr>5_Post Modern</vt:lpstr>
      <vt:lpstr>2_Default Design</vt:lpstr>
      <vt:lpstr>14_Blank Presentation</vt:lpstr>
      <vt:lpstr>10_Office Theme</vt:lpstr>
      <vt:lpstr>54_Blank Presentation</vt:lpstr>
      <vt:lpstr>1_Office Theme</vt:lpstr>
      <vt:lpstr>3_Office Theme</vt:lpstr>
      <vt:lpstr>11_Blank Presentation</vt:lpstr>
      <vt:lpstr>14_Default Design</vt:lpstr>
      <vt:lpstr>مرقس١-٨ </vt:lpstr>
      <vt:lpstr>الكلمة المفتاحية</vt:lpstr>
      <vt:lpstr>الموضوع </vt:lpstr>
      <vt:lpstr>الآية المفتاحية </vt:lpstr>
      <vt:lpstr>البيان الموجز</vt:lpstr>
      <vt:lpstr>بيان الملكوت</vt:lpstr>
      <vt:lpstr>العهد </vt:lpstr>
      <vt:lpstr>الفداء</vt:lpstr>
      <vt:lpstr>يسوع (نبوة ميسيانية) </vt:lpstr>
      <vt:lpstr>مخطَّط إنجيل مرقس </vt:lpstr>
      <vt:lpstr>هدلستون ، الكتاب المقدس الأبجدي</vt:lpstr>
      <vt:lpstr>كن تلميذاً</vt:lpstr>
      <vt:lpstr>تلميذ = تابع</vt:lpstr>
      <vt:lpstr>تلميذ</vt:lpstr>
      <vt:lpstr>PowerPoint Presentation</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PowerPoint Presentation</vt:lpstr>
      <vt:lpstr>الفكرة الرئيسية </vt:lpstr>
      <vt:lpstr>كيف يمكنك أن تكون تلميذاً يتألَّـم على غرار يسوع؟</vt:lpstr>
      <vt:lpstr>Black</vt:lpstr>
      <vt:lpstr>ماذا ستفعل بصفتك قائداً للكنيسة إذا تعرَّضَ أعضاء الكنيسة للاضطهاد، وكان بعضهم يُلقَى به ليكون طعامًا للأسود، وكان كثيرون منهم يختبئون ويعيشون حياةً سريَّةً، وكان الجميع خائفين؟ </vt:lpstr>
      <vt:lpstr>Albert Einstein on Jesus</vt:lpstr>
      <vt:lpstr>التسلسل الزمني     للعهد الجديد</vt:lpstr>
      <vt:lpstr>الأناجيل</vt:lpstr>
      <vt:lpstr>الأناجيل  الإزائية</vt:lpstr>
      <vt:lpstr>التشابهات الإزائية</vt:lpstr>
      <vt:lpstr>الكلمة غريبة الصوت</vt:lpstr>
      <vt:lpstr>الإزائية (النظر معاً)</vt:lpstr>
      <vt:lpstr>التداخل بين الأناجيل</vt:lpstr>
      <vt:lpstr>مشكلة الإزائية</vt:lpstr>
      <vt:lpstr>مخطط أولوية ماركان</vt:lpstr>
      <vt:lpstr>أسباب اعتبار مرقس أول الأناجيل</vt:lpstr>
      <vt:lpstr>تأريخ الأناجيل الإزائية</vt:lpstr>
      <vt:lpstr>حلول المشكلة الإزائية</vt:lpstr>
      <vt:lpstr>حلول المشكلة الإزائية</vt:lpstr>
      <vt:lpstr>فرضية المصدرين</vt:lpstr>
      <vt:lpstr>فرضية المصادر الأربعة</vt:lpstr>
      <vt:lpstr>متى أعتقد أنها كتبت</vt:lpstr>
      <vt:lpstr>نظرة عامة على العهد الجديد</vt:lpstr>
      <vt:lpstr>مقارنة الأناجيل الأربعة</vt:lpstr>
      <vt:lpstr>مقارنة الأناجيل الأربعة</vt:lpstr>
      <vt:lpstr>مقارنة الأناجيل الأربعة</vt:lpstr>
      <vt:lpstr>سؤال      للإعتبار</vt:lpstr>
      <vt:lpstr>هدلستون ، الكتاب المقدس الأبجدي</vt:lpstr>
      <vt:lpstr>العنوان</vt:lpstr>
      <vt:lpstr>التأليف</vt:lpstr>
      <vt:lpstr>تاريخ كتابة إنجيل مرقس</vt:lpstr>
      <vt:lpstr>الأصل/المستلمين</vt:lpstr>
      <vt:lpstr>القصد</vt:lpstr>
      <vt:lpstr>المناسبة</vt:lpstr>
      <vt:lpstr>PowerPoint Presentation</vt:lpstr>
      <vt:lpstr>مخطَّط إنجيل مرقس </vt:lpstr>
      <vt:lpstr>مخطَّط إنجيل مرقس </vt:lpstr>
      <vt:lpstr>مفاتيح مرقس</vt:lpstr>
      <vt:lpstr>الفرضية</vt:lpstr>
      <vt:lpstr>كن تلميذاً</vt:lpstr>
      <vt:lpstr>تلميذ = تابع</vt:lpstr>
      <vt:lpstr>باكستان</vt:lpstr>
      <vt:lpstr>تلميذ</vt:lpstr>
      <vt:lpstr>ما هي استراتيجيَّتك في اتِّباع يسوع؟</vt:lpstr>
      <vt:lpstr>PowerPoint Presentation</vt:lpstr>
      <vt:lpstr>الخلفية</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نظرةٌ عامَّةٌ على العهد الجديد (تاريخي)</vt:lpstr>
      <vt:lpstr>تاريخ كتابة إنجيل مرقس</vt:lpstr>
      <vt:lpstr>مَن هو مرقس؟</vt:lpstr>
      <vt:lpstr>كيف يمكنك أن تكون تلميذاً حقيقيَّاً ليسوع في عالَم عِدائيّ؟</vt:lpstr>
      <vt:lpstr>الكيفيَّة التي يمكنك بها أن تكون تلميذاً في عالم عِدائيّ</vt:lpstr>
      <vt:lpstr>الكيفيَّة التي يمكنك بها أن تكون تلميذاً في عالم عِدائيّ</vt:lpstr>
      <vt:lpstr>Slides on  مرقس 1 1</vt:lpstr>
      <vt:lpstr>مرقس ١ : ١ بَدْءُ إِنْجِيلِ يَسُوعَ الْمَسِيحِ ابْنِ اللَّهِ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يسوع هو عامل الجذب الرئيسي هنا.  لذلك لا نُركِّز هنا على سُلْطتنا نحن.</vt:lpstr>
      <vt:lpstr>المفارقة ما بين السُلْطة والخدمة في إنجيل مرقس</vt:lpstr>
      <vt:lpstr>القيادة العالمية</vt:lpstr>
      <vt:lpstr>القيادة الكتابية</vt:lpstr>
      <vt:lpstr>Albert Einstein on Jesus</vt:lpstr>
      <vt:lpstr>الموضوع </vt:lpstr>
      <vt:lpstr>مخطَّط إنجيل مرقس </vt:lpstr>
      <vt:lpstr>PowerPoint Presentation</vt:lpstr>
      <vt:lpstr>PowerPoint Presentation</vt:lpstr>
      <vt:lpstr>PowerPoint Presentation</vt:lpstr>
      <vt:lpstr>مرقس ١ : ١٧-١٨  ١٧ فَقَالَ لَهُمَا يَسُوعُ: «هَلُمَّ وَرَائِي فَأَجْعَلُكُمَا تَصِيرَانِ صَيَّادَيِ النَّاسِ». ١٨ فَلِلْوَقْتِ تَرَكَا شِبَاكَهُمَا وَتَبِعَاهُ. </vt:lpstr>
      <vt:lpstr>Slides on  مرقس 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مخطَّط إنجيل مرقس </vt:lpstr>
      <vt:lpstr>Slides on  مرقس 3</vt:lpstr>
      <vt:lpstr>PowerPoint Presentation</vt:lpstr>
      <vt:lpstr>Mark 3:20-21 NLT</vt:lpstr>
      <vt:lpstr>اضطهاد مدينة المسيح له</vt:lpstr>
      <vt:lpstr>PowerPoint Presentation</vt:lpstr>
      <vt:lpstr>هل يغفر المسيح كل خطايا المؤمن؟</vt:lpstr>
      <vt:lpstr>التجديف ضد الروح القدس</vt:lpstr>
      <vt:lpstr>آيات التجديف</vt:lpstr>
      <vt:lpstr>وجهات نظر غير مقبولة حول التجديف</vt:lpstr>
      <vt:lpstr>PowerPoint Presentation</vt:lpstr>
      <vt:lpstr>PowerPoint Presentation</vt:lpstr>
      <vt:lpstr>المشكلة التي تم حلها
</vt:lpstr>
      <vt:lpstr>سياق النص
</vt:lpstr>
      <vt:lpstr>المشكلة التي تم حلها
</vt:lpstr>
      <vt:lpstr>طبيعة الخطيئة</vt:lpstr>
      <vt:lpstr>اقتراحات للإرشاد</vt:lpstr>
      <vt:lpstr>Slides on  مرقس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Know Your Soil 00899</vt:lpstr>
      <vt:lpstr>PowerPoint Presentation</vt:lpstr>
      <vt:lpstr>Church Today sowing 00895</vt:lpstr>
      <vt:lpstr>Greeks – Unplowed Ground</vt:lpstr>
      <vt:lpstr>Blank NAS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الموجز</vt:lpstr>
      <vt:lpstr>المدن العشر وأرض عبر الأردن</vt:lpstr>
      <vt:lpstr>مقاطعات صور وصيدون</vt:lpstr>
      <vt:lpstr>Slides on  مرقس 6</vt:lpstr>
      <vt:lpstr>اضطهاد مدينة المسيح 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الصور مقدمة من Big Book Media © All Rights Reserved.</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Slides on  مرقس 7</vt:lpstr>
      <vt:lpstr>PowerPoint Presentation</vt:lpstr>
      <vt:lpstr>PowerPoint Presentation</vt:lpstr>
      <vt:lpstr>إطار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8</vt:lpstr>
      <vt:lpstr>PowerPoint Presentation</vt:lpstr>
      <vt:lpstr>كيف يمكنك أن تكون تلميذاً حقيقياً ليسوع في عالم عدائي؟</vt:lpstr>
      <vt:lpstr>الفكرة الرئيسية </vt:lpstr>
      <vt:lpstr>التطبيق</vt:lpstr>
      <vt:lpstr>كيف يمكنك أن تكون تلميذاً يتألم على غرار يسوع؟</vt:lpstr>
      <vt:lpstr>Disciple making bottlenecks</vt:lpstr>
      <vt:lpstr>تلميذ في المجتمع</vt:lpstr>
      <vt:lpstr>Black</vt:lpstr>
      <vt:lpstr>مسح العهد القديم   •  BibleStudyDownloads.org</vt:lpstr>
      <vt:lpstr>Black</vt:lpstr>
      <vt:lpstr>• BibleStudyDownloads.org مسح العهد الجديد</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مرقس 1 - 8</dc:title>
  <dc:creator>hp</dc:creator>
  <cp:lastModifiedBy>Rick Griffith</cp:lastModifiedBy>
  <cp:revision>81</cp:revision>
  <cp:lastPrinted>2025-09-15T07:19:16Z</cp:lastPrinted>
  <dcterms:modified xsi:type="dcterms:W3CDTF">2025-09-15T07:22:00Z</dcterms:modified>
</cp:coreProperties>
</file>